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97"/>
    <p:restoredTop sz="94564"/>
  </p:normalViewPr>
  <p:slideViewPr>
    <p:cSldViewPr snapToGrid="0" snapToObjects="1">
      <p:cViewPr>
        <p:scale>
          <a:sx n="157" d="100"/>
          <a:sy n="157" d="100"/>
        </p:scale>
        <p:origin x="72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oleObject" Target="file://localhost/Users/danelennon/Google%20Drive/Development/Spectrometer-Interface/python%20text%20file%20processing/comparisonTrial.xls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I</a:t>
            </a:r>
            <a:r>
              <a:rPr lang="en-US" dirty="0" smtClean="0"/>
              <a:t>ntensities</a:t>
            </a:r>
            <a:endParaRPr lang="en-US" dirty="0"/>
          </a:p>
        </c:rich>
      </c:tx>
      <c:layout>
        <c:manualLayout>
          <c:xMode val="edge"/>
          <c:yMode val="edge"/>
          <c:x val="0.381418907448287"/>
          <c:y val="0.0652963012473136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deadGrass_inShadow.txt!$B$1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deadGrass_inShadow.txt!$B$2:$B$1024</c:f>
              <c:numCache>
                <c:formatCode>General</c:formatCode>
                <c:ptCount val="1023"/>
                <c:pt idx="1">
                  <c:v>1509.0</c:v>
                </c:pt>
                <c:pt idx="2">
                  <c:v>1515.0</c:v>
                </c:pt>
                <c:pt idx="3">
                  <c:v>1498.0</c:v>
                </c:pt>
                <c:pt idx="4">
                  <c:v>1505.0</c:v>
                </c:pt>
                <c:pt idx="5">
                  <c:v>1506.0</c:v>
                </c:pt>
                <c:pt idx="6">
                  <c:v>1510.0</c:v>
                </c:pt>
                <c:pt idx="7">
                  <c:v>1505.0</c:v>
                </c:pt>
                <c:pt idx="8">
                  <c:v>1512.0</c:v>
                </c:pt>
                <c:pt idx="9">
                  <c:v>1497.0</c:v>
                </c:pt>
                <c:pt idx="10">
                  <c:v>1511.0</c:v>
                </c:pt>
                <c:pt idx="11">
                  <c:v>1507.0</c:v>
                </c:pt>
                <c:pt idx="12">
                  <c:v>1510.0</c:v>
                </c:pt>
                <c:pt idx="13">
                  <c:v>1513.0</c:v>
                </c:pt>
                <c:pt idx="14">
                  <c:v>1502.0</c:v>
                </c:pt>
                <c:pt idx="15">
                  <c:v>1501.0</c:v>
                </c:pt>
                <c:pt idx="16">
                  <c:v>1507.0</c:v>
                </c:pt>
                <c:pt idx="17">
                  <c:v>1504.0</c:v>
                </c:pt>
                <c:pt idx="18">
                  <c:v>1511.0</c:v>
                </c:pt>
                <c:pt idx="19">
                  <c:v>1505.0</c:v>
                </c:pt>
                <c:pt idx="20">
                  <c:v>1506.0</c:v>
                </c:pt>
                <c:pt idx="21">
                  <c:v>1510.0</c:v>
                </c:pt>
                <c:pt idx="22">
                  <c:v>1506.0</c:v>
                </c:pt>
                <c:pt idx="23">
                  <c:v>1507.0</c:v>
                </c:pt>
                <c:pt idx="24">
                  <c:v>1494.0</c:v>
                </c:pt>
                <c:pt idx="25">
                  <c:v>1509.0</c:v>
                </c:pt>
                <c:pt idx="26">
                  <c:v>1508.0</c:v>
                </c:pt>
                <c:pt idx="27">
                  <c:v>1507.0</c:v>
                </c:pt>
                <c:pt idx="28">
                  <c:v>1509.0</c:v>
                </c:pt>
                <c:pt idx="29">
                  <c:v>1508.0</c:v>
                </c:pt>
                <c:pt idx="30">
                  <c:v>1509.0</c:v>
                </c:pt>
                <c:pt idx="31">
                  <c:v>1508.0</c:v>
                </c:pt>
                <c:pt idx="32">
                  <c:v>1509.0</c:v>
                </c:pt>
                <c:pt idx="33">
                  <c:v>1510.0</c:v>
                </c:pt>
                <c:pt idx="34">
                  <c:v>1496.0</c:v>
                </c:pt>
                <c:pt idx="35">
                  <c:v>1511.0</c:v>
                </c:pt>
                <c:pt idx="36">
                  <c:v>1505.0</c:v>
                </c:pt>
                <c:pt idx="37">
                  <c:v>1506.0</c:v>
                </c:pt>
                <c:pt idx="38">
                  <c:v>1499.0</c:v>
                </c:pt>
                <c:pt idx="39">
                  <c:v>1507.0</c:v>
                </c:pt>
                <c:pt idx="40">
                  <c:v>1508.0</c:v>
                </c:pt>
                <c:pt idx="41">
                  <c:v>1514.0</c:v>
                </c:pt>
                <c:pt idx="42">
                  <c:v>1508.0</c:v>
                </c:pt>
                <c:pt idx="43">
                  <c:v>1510.0</c:v>
                </c:pt>
                <c:pt idx="44">
                  <c:v>1510.0</c:v>
                </c:pt>
                <c:pt idx="45">
                  <c:v>1512.0</c:v>
                </c:pt>
                <c:pt idx="46">
                  <c:v>1507.0</c:v>
                </c:pt>
                <c:pt idx="47">
                  <c:v>1507.0</c:v>
                </c:pt>
                <c:pt idx="48">
                  <c:v>1508.0</c:v>
                </c:pt>
                <c:pt idx="49">
                  <c:v>1508.0</c:v>
                </c:pt>
                <c:pt idx="50">
                  <c:v>1502.0</c:v>
                </c:pt>
                <c:pt idx="51">
                  <c:v>1509.0</c:v>
                </c:pt>
                <c:pt idx="52">
                  <c:v>1502.0</c:v>
                </c:pt>
                <c:pt idx="53">
                  <c:v>1506.0</c:v>
                </c:pt>
                <c:pt idx="54">
                  <c:v>1513.0</c:v>
                </c:pt>
                <c:pt idx="55">
                  <c:v>1514.0</c:v>
                </c:pt>
                <c:pt idx="56">
                  <c:v>1515.0</c:v>
                </c:pt>
                <c:pt idx="57">
                  <c:v>1504.0</c:v>
                </c:pt>
                <c:pt idx="58">
                  <c:v>1512.0</c:v>
                </c:pt>
                <c:pt idx="59">
                  <c:v>1511.0</c:v>
                </c:pt>
                <c:pt idx="60">
                  <c:v>1515.0</c:v>
                </c:pt>
                <c:pt idx="61">
                  <c:v>1518.0</c:v>
                </c:pt>
                <c:pt idx="62">
                  <c:v>1513.0</c:v>
                </c:pt>
                <c:pt idx="63">
                  <c:v>1505.0</c:v>
                </c:pt>
                <c:pt idx="64">
                  <c:v>1521.0</c:v>
                </c:pt>
                <c:pt idx="65">
                  <c:v>1512.0</c:v>
                </c:pt>
                <c:pt idx="66">
                  <c:v>1516.0</c:v>
                </c:pt>
                <c:pt idx="67">
                  <c:v>1515.0</c:v>
                </c:pt>
                <c:pt idx="68">
                  <c:v>1509.0</c:v>
                </c:pt>
                <c:pt idx="69">
                  <c:v>1516.0</c:v>
                </c:pt>
                <c:pt idx="70">
                  <c:v>1519.0</c:v>
                </c:pt>
                <c:pt idx="71">
                  <c:v>1521.0</c:v>
                </c:pt>
                <c:pt idx="72">
                  <c:v>1509.0</c:v>
                </c:pt>
                <c:pt idx="73">
                  <c:v>1520.0</c:v>
                </c:pt>
                <c:pt idx="74">
                  <c:v>1512.0</c:v>
                </c:pt>
                <c:pt idx="75">
                  <c:v>1511.0</c:v>
                </c:pt>
                <c:pt idx="76">
                  <c:v>1509.0</c:v>
                </c:pt>
                <c:pt idx="77">
                  <c:v>1505.0</c:v>
                </c:pt>
                <c:pt idx="78">
                  <c:v>1516.0</c:v>
                </c:pt>
                <c:pt idx="79">
                  <c:v>1507.0</c:v>
                </c:pt>
                <c:pt idx="80">
                  <c:v>1512.0</c:v>
                </c:pt>
                <c:pt idx="81">
                  <c:v>1509.0</c:v>
                </c:pt>
                <c:pt idx="82">
                  <c:v>1507.0</c:v>
                </c:pt>
                <c:pt idx="83">
                  <c:v>1514.0</c:v>
                </c:pt>
                <c:pt idx="84">
                  <c:v>1502.0</c:v>
                </c:pt>
                <c:pt idx="85">
                  <c:v>1516.0</c:v>
                </c:pt>
                <c:pt idx="86">
                  <c:v>1497.0</c:v>
                </c:pt>
                <c:pt idx="87">
                  <c:v>1516.0</c:v>
                </c:pt>
                <c:pt idx="88">
                  <c:v>1510.0</c:v>
                </c:pt>
                <c:pt idx="89">
                  <c:v>1510.0</c:v>
                </c:pt>
                <c:pt idx="90">
                  <c:v>1517.0</c:v>
                </c:pt>
                <c:pt idx="91">
                  <c:v>1519.0</c:v>
                </c:pt>
                <c:pt idx="92">
                  <c:v>1515.0</c:v>
                </c:pt>
                <c:pt idx="93">
                  <c:v>1513.0</c:v>
                </c:pt>
                <c:pt idx="94">
                  <c:v>1516.0</c:v>
                </c:pt>
                <c:pt idx="95">
                  <c:v>1512.0</c:v>
                </c:pt>
                <c:pt idx="96">
                  <c:v>1514.0</c:v>
                </c:pt>
                <c:pt idx="97">
                  <c:v>1512.0</c:v>
                </c:pt>
                <c:pt idx="98">
                  <c:v>1518.0</c:v>
                </c:pt>
                <c:pt idx="99">
                  <c:v>1515.0</c:v>
                </c:pt>
                <c:pt idx="100">
                  <c:v>1513.0</c:v>
                </c:pt>
                <c:pt idx="101">
                  <c:v>1508.0</c:v>
                </c:pt>
                <c:pt idx="102">
                  <c:v>1510.0</c:v>
                </c:pt>
                <c:pt idx="103">
                  <c:v>1514.0</c:v>
                </c:pt>
                <c:pt idx="104">
                  <c:v>1512.0</c:v>
                </c:pt>
                <c:pt idx="105">
                  <c:v>1514.0</c:v>
                </c:pt>
                <c:pt idx="106">
                  <c:v>1514.0</c:v>
                </c:pt>
                <c:pt idx="107">
                  <c:v>1521.0</c:v>
                </c:pt>
                <c:pt idx="108">
                  <c:v>1518.0</c:v>
                </c:pt>
                <c:pt idx="109">
                  <c:v>1518.0</c:v>
                </c:pt>
                <c:pt idx="110">
                  <c:v>1520.0</c:v>
                </c:pt>
                <c:pt idx="111">
                  <c:v>1515.0</c:v>
                </c:pt>
                <c:pt idx="112">
                  <c:v>1518.0</c:v>
                </c:pt>
                <c:pt idx="113">
                  <c:v>1516.0</c:v>
                </c:pt>
                <c:pt idx="114">
                  <c:v>1515.0</c:v>
                </c:pt>
                <c:pt idx="115">
                  <c:v>1524.0</c:v>
                </c:pt>
                <c:pt idx="116">
                  <c:v>1526.0</c:v>
                </c:pt>
                <c:pt idx="117">
                  <c:v>1519.0</c:v>
                </c:pt>
                <c:pt idx="118">
                  <c:v>1515.0</c:v>
                </c:pt>
                <c:pt idx="119">
                  <c:v>1515.0</c:v>
                </c:pt>
                <c:pt idx="120">
                  <c:v>1522.0</c:v>
                </c:pt>
                <c:pt idx="121">
                  <c:v>1514.0</c:v>
                </c:pt>
                <c:pt idx="122">
                  <c:v>1521.0</c:v>
                </c:pt>
                <c:pt idx="123">
                  <c:v>1525.0</c:v>
                </c:pt>
                <c:pt idx="124">
                  <c:v>1515.0</c:v>
                </c:pt>
                <c:pt idx="125">
                  <c:v>1506.0</c:v>
                </c:pt>
                <c:pt idx="126">
                  <c:v>1518.0</c:v>
                </c:pt>
                <c:pt idx="127">
                  <c:v>1520.0</c:v>
                </c:pt>
                <c:pt idx="128">
                  <c:v>1527.0</c:v>
                </c:pt>
                <c:pt idx="129">
                  <c:v>1514.0</c:v>
                </c:pt>
                <c:pt idx="130">
                  <c:v>1524.0</c:v>
                </c:pt>
                <c:pt idx="131">
                  <c:v>1515.0</c:v>
                </c:pt>
                <c:pt idx="132">
                  <c:v>1518.0</c:v>
                </c:pt>
                <c:pt idx="133">
                  <c:v>1522.0</c:v>
                </c:pt>
                <c:pt idx="134">
                  <c:v>1520.0</c:v>
                </c:pt>
                <c:pt idx="135">
                  <c:v>1524.0</c:v>
                </c:pt>
                <c:pt idx="136">
                  <c:v>1522.0</c:v>
                </c:pt>
                <c:pt idx="137">
                  <c:v>1528.0</c:v>
                </c:pt>
                <c:pt idx="138">
                  <c:v>1526.0</c:v>
                </c:pt>
                <c:pt idx="139">
                  <c:v>1531.0</c:v>
                </c:pt>
                <c:pt idx="140">
                  <c:v>1529.0</c:v>
                </c:pt>
                <c:pt idx="141">
                  <c:v>1525.0</c:v>
                </c:pt>
                <c:pt idx="142">
                  <c:v>1537.0</c:v>
                </c:pt>
                <c:pt idx="143">
                  <c:v>1540.0</c:v>
                </c:pt>
                <c:pt idx="144">
                  <c:v>1533.0</c:v>
                </c:pt>
                <c:pt idx="145">
                  <c:v>1538.0</c:v>
                </c:pt>
                <c:pt idx="146">
                  <c:v>1534.0</c:v>
                </c:pt>
                <c:pt idx="147">
                  <c:v>1531.0</c:v>
                </c:pt>
                <c:pt idx="148">
                  <c:v>1525.0</c:v>
                </c:pt>
                <c:pt idx="149">
                  <c:v>1533.0</c:v>
                </c:pt>
                <c:pt idx="150">
                  <c:v>1527.0</c:v>
                </c:pt>
                <c:pt idx="151">
                  <c:v>1536.0</c:v>
                </c:pt>
                <c:pt idx="152">
                  <c:v>1533.0</c:v>
                </c:pt>
                <c:pt idx="153">
                  <c:v>1533.0</c:v>
                </c:pt>
                <c:pt idx="154">
                  <c:v>1538.0</c:v>
                </c:pt>
                <c:pt idx="155">
                  <c:v>1536.0</c:v>
                </c:pt>
                <c:pt idx="156">
                  <c:v>1530.0</c:v>
                </c:pt>
                <c:pt idx="157">
                  <c:v>1536.0</c:v>
                </c:pt>
                <c:pt idx="158">
                  <c:v>1528.0</c:v>
                </c:pt>
                <c:pt idx="159">
                  <c:v>1536.0</c:v>
                </c:pt>
                <c:pt idx="160">
                  <c:v>1532.0</c:v>
                </c:pt>
                <c:pt idx="161">
                  <c:v>1532.0</c:v>
                </c:pt>
                <c:pt idx="162">
                  <c:v>1528.0</c:v>
                </c:pt>
                <c:pt idx="163">
                  <c:v>1531.0</c:v>
                </c:pt>
                <c:pt idx="164">
                  <c:v>1539.0</c:v>
                </c:pt>
                <c:pt idx="165">
                  <c:v>1540.0</c:v>
                </c:pt>
                <c:pt idx="166">
                  <c:v>1530.0</c:v>
                </c:pt>
                <c:pt idx="167">
                  <c:v>1539.0</c:v>
                </c:pt>
                <c:pt idx="168">
                  <c:v>1536.0</c:v>
                </c:pt>
                <c:pt idx="169">
                  <c:v>1535.0</c:v>
                </c:pt>
                <c:pt idx="170">
                  <c:v>1533.0</c:v>
                </c:pt>
                <c:pt idx="171">
                  <c:v>1537.0</c:v>
                </c:pt>
                <c:pt idx="172">
                  <c:v>1537.0</c:v>
                </c:pt>
                <c:pt idx="173">
                  <c:v>1537.0</c:v>
                </c:pt>
                <c:pt idx="174">
                  <c:v>1539.0</c:v>
                </c:pt>
                <c:pt idx="175">
                  <c:v>1541.0</c:v>
                </c:pt>
                <c:pt idx="176">
                  <c:v>1539.0</c:v>
                </c:pt>
                <c:pt idx="177">
                  <c:v>1529.0</c:v>
                </c:pt>
                <c:pt idx="178">
                  <c:v>1534.0</c:v>
                </c:pt>
                <c:pt idx="179">
                  <c:v>1539.0</c:v>
                </c:pt>
                <c:pt idx="180">
                  <c:v>1532.0</c:v>
                </c:pt>
                <c:pt idx="181">
                  <c:v>1537.0</c:v>
                </c:pt>
                <c:pt idx="182">
                  <c:v>1540.0</c:v>
                </c:pt>
                <c:pt idx="183">
                  <c:v>1536.0</c:v>
                </c:pt>
                <c:pt idx="184">
                  <c:v>1536.0</c:v>
                </c:pt>
                <c:pt idx="185">
                  <c:v>1538.0</c:v>
                </c:pt>
                <c:pt idx="186">
                  <c:v>1527.0</c:v>
                </c:pt>
                <c:pt idx="187">
                  <c:v>1540.0</c:v>
                </c:pt>
                <c:pt idx="188">
                  <c:v>1535.0</c:v>
                </c:pt>
                <c:pt idx="189">
                  <c:v>1536.0</c:v>
                </c:pt>
                <c:pt idx="190">
                  <c:v>1541.0</c:v>
                </c:pt>
                <c:pt idx="191">
                  <c:v>1532.0</c:v>
                </c:pt>
                <c:pt idx="192">
                  <c:v>1530.0</c:v>
                </c:pt>
                <c:pt idx="193">
                  <c:v>1534.0</c:v>
                </c:pt>
                <c:pt idx="194">
                  <c:v>1534.0</c:v>
                </c:pt>
                <c:pt idx="195">
                  <c:v>1537.0</c:v>
                </c:pt>
                <c:pt idx="196">
                  <c:v>1536.0</c:v>
                </c:pt>
                <c:pt idx="197">
                  <c:v>1536.0</c:v>
                </c:pt>
                <c:pt idx="198">
                  <c:v>1536.0</c:v>
                </c:pt>
                <c:pt idx="199">
                  <c:v>1533.0</c:v>
                </c:pt>
                <c:pt idx="200">
                  <c:v>1534.0</c:v>
                </c:pt>
                <c:pt idx="201">
                  <c:v>1539.0</c:v>
                </c:pt>
                <c:pt idx="202">
                  <c:v>1537.0</c:v>
                </c:pt>
                <c:pt idx="203">
                  <c:v>1530.0</c:v>
                </c:pt>
                <c:pt idx="204">
                  <c:v>1530.0</c:v>
                </c:pt>
                <c:pt idx="205">
                  <c:v>1532.0</c:v>
                </c:pt>
                <c:pt idx="206">
                  <c:v>1535.0</c:v>
                </c:pt>
                <c:pt idx="207">
                  <c:v>1538.0</c:v>
                </c:pt>
                <c:pt idx="208">
                  <c:v>1529.0</c:v>
                </c:pt>
                <c:pt idx="209">
                  <c:v>1532.0</c:v>
                </c:pt>
                <c:pt idx="210">
                  <c:v>1542.0</c:v>
                </c:pt>
                <c:pt idx="211">
                  <c:v>1537.0</c:v>
                </c:pt>
                <c:pt idx="212">
                  <c:v>1532.0</c:v>
                </c:pt>
                <c:pt idx="213">
                  <c:v>1536.0</c:v>
                </c:pt>
                <c:pt idx="214">
                  <c:v>1544.0</c:v>
                </c:pt>
                <c:pt idx="215">
                  <c:v>1539.0</c:v>
                </c:pt>
                <c:pt idx="216">
                  <c:v>1530.0</c:v>
                </c:pt>
                <c:pt idx="217">
                  <c:v>1538.0</c:v>
                </c:pt>
                <c:pt idx="218">
                  <c:v>1536.0</c:v>
                </c:pt>
                <c:pt idx="219">
                  <c:v>1536.0</c:v>
                </c:pt>
                <c:pt idx="220">
                  <c:v>1537.0</c:v>
                </c:pt>
                <c:pt idx="221">
                  <c:v>1542.0</c:v>
                </c:pt>
                <c:pt idx="222">
                  <c:v>1540.0</c:v>
                </c:pt>
                <c:pt idx="223">
                  <c:v>1543.0</c:v>
                </c:pt>
                <c:pt idx="224">
                  <c:v>1547.0</c:v>
                </c:pt>
                <c:pt idx="225">
                  <c:v>1550.0</c:v>
                </c:pt>
                <c:pt idx="226">
                  <c:v>1541.0</c:v>
                </c:pt>
                <c:pt idx="227">
                  <c:v>1546.0</c:v>
                </c:pt>
                <c:pt idx="228">
                  <c:v>1542.0</c:v>
                </c:pt>
                <c:pt idx="229">
                  <c:v>1551.0</c:v>
                </c:pt>
                <c:pt idx="230">
                  <c:v>1553.0</c:v>
                </c:pt>
                <c:pt idx="231">
                  <c:v>1556.0</c:v>
                </c:pt>
                <c:pt idx="232">
                  <c:v>1526.0</c:v>
                </c:pt>
                <c:pt idx="233">
                  <c:v>1557.0</c:v>
                </c:pt>
                <c:pt idx="234">
                  <c:v>1551.0</c:v>
                </c:pt>
                <c:pt idx="235">
                  <c:v>1543.0</c:v>
                </c:pt>
                <c:pt idx="236">
                  <c:v>1554.0</c:v>
                </c:pt>
                <c:pt idx="237">
                  <c:v>1562.0</c:v>
                </c:pt>
                <c:pt idx="238">
                  <c:v>1555.0</c:v>
                </c:pt>
                <c:pt idx="239">
                  <c:v>1559.0</c:v>
                </c:pt>
                <c:pt idx="240">
                  <c:v>1552.0</c:v>
                </c:pt>
                <c:pt idx="241">
                  <c:v>1555.0</c:v>
                </c:pt>
                <c:pt idx="242">
                  <c:v>1553.0</c:v>
                </c:pt>
                <c:pt idx="243">
                  <c:v>1558.0</c:v>
                </c:pt>
                <c:pt idx="244">
                  <c:v>1554.0</c:v>
                </c:pt>
                <c:pt idx="245">
                  <c:v>1556.0</c:v>
                </c:pt>
                <c:pt idx="246">
                  <c:v>1564.0</c:v>
                </c:pt>
                <c:pt idx="247">
                  <c:v>1552.0</c:v>
                </c:pt>
                <c:pt idx="248">
                  <c:v>1560.0</c:v>
                </c:pt>
                <c:pt idx="249">
                  <c:v>1553.0</c:v>
                </c:pt>
                <c:pt idx="250">
                  <c:v>1556.0</c:v>
                </c:pt>
                <c:pt idx="251">
                  <c:v>1561.0</c:v>
                </c:pt>
                <c:pt idx="252">
                  <c:v>1561.0</c:v>
                </c:pt>
                <c:pt idx="253">
                  <c:v>1558.0</c:v>
                </c:pt>
                <c:pt idx="254">
                  <c:v>1557.0</c:v>
                </c:pt>
                <c:pt idx="255">
                  <c:v>1559.0</c:v>
                </c:pt>
                <c:pt idx="256">
                  <c:v>1554.0</c:v>
                </c:pt>
                <c:pt idx="257">
                  <c:v>1562.0</c:v>
                </c:pt>
                <c:pt idx="258">
                  <c:v>1556.0</c:v>
                </c:pt>
                <c:pt idx="259">
                  <c:v>1562.0</c:v>
                </c:pt>
                <c:pt idx="260">
                  <c:v>1550.0</c:v>
                </c:pt>
                <c:pt idx="261">
                  <c:v>1557.0</c:v>
                </c:pt>
                <c:pt idx="262">
                  <c:v>1553.0</c:v>
                </c:pt>
                <c:pt idx="263">
                  <c:v>1560.0</c:v>
                </c:pt>
                <c:pt idx="264">
                  <c:v>1549.0</c:v>
                </c:pt>
                <c:pt idx="265">
                  <c:v>1555.0</c:v>
                </c:pt>
                <c:pt idx="266">
                  <c:v>1551.0</c:v>
                </c:pt>
                <c:pt idx="267">
                  <c:v>1558.0</c:v>
                </c:pt>
                <c:pt idx="268">
                  <c:v>1559.0</c:v>
                </c:pt>
                <c:pt idx="269">
                  <c:v>1555.0</c:v>
                </c:pt>
                <c:pt idx="270">
                  <c:v>1551.0</c:v>
                </c:pt>
                <c:pt idx="271">
                  <c:v>1551.0</c:v>
                </c:pt>
                <c:pt idx="272">
                  <c:v>1559.0</c:v>
                </c:pt>
                <c:pt idx="273">
                  <c:v>1555.0</c:v>
                </c:pt>
                <c:pt idx="274">
                  <c:v>1541.0</c:v>
                </c:pt>
                <c:pt idx="275">
                  <c:v>1554.0</c:v>
                </c:pt>
                <c:pt idx="276">
                  <c:v>1555.0</c:v>
                </c:pt>
                <c:pt idx="277">
                  <c:v>1557.0</c:v>
                </c:pt>
                <c:pt idx="278">
                  <c:v>1555.0</c:v>
                </c:pt>
                <c:pt idx="279">
                  <c:v>1558.0</c:v>
                </c:pt>
                <c:pt idx="280">
                  <c:v>1558.0</c:v>
                </c:pt>
                <c:pt idx="281">
                  <c:v>1560.0</c:v>
                </c:pt>
                <c:pt idx="282">
                  <c:v>1557.0</c:v>
                </c:pt>
                <c:pt idx="283">
                  <c:v>1555.0</c:v>
                </c:pt>
                <c:pt idx="284">
                  <c:v>1560.0</c:v>
                </c:pt>
                <c:pt idx="285">
                  <c:v>1560.0</c:v>
                </c:pt>
                <c:pt idx="286">
                  <c:v>1563.0</c:v>
                </c:pt>
                <c:pt idx="287">
                  <c:v>1553.0</c:v>
                </c:pt>
                <c:pt idx="288">
                  <c:v>1564.0</c:v>
                </c:pt>
                <c:pt idx="289">
                  <c:v>1560.0</c:v>
                </c:pt>
                <c:pt idx="290">
                  <c:v>1560.0</c:v>
                </c:pt>
                <c:pt idx="291">
                  <c:v>1555.0</c:v>
                </c:pt>
                <c:pt idx="292">
                  <c:v>1561.0</c:v>
                </c:pt>
                <c:pt idx="293">
                  <c:v>1565.0</c:v>
                </c:pt>
                <c:pt idx="294">
                  <c:v>1563.0</c:v>
                </c:pt>
                <c:pt idx="295">
                  <c:v>1553.0</c:v>
                </c:pt>
                <c:pt idx="296">
                  <c:v>1559.0</c:v>
                </c:pt>
                <c:pt idx="297">
                  <c:v>1560.0</c:v>
                </c:pt>
                <c:pt idx="298">
                  <c:v>1562.0</c:v>
                </c:pt>
                <c:pt idx="299">
                  <c:v>1558.0</c:v>
                </c:pt>
                <c:pt idx="300">
                  <c:v>1562.0</c:v>
                </c:pt>
                <c:pt idx="301">
                  <c:v>1561.0</c:v>
                </c:pt>
                <c:pt idx="302">
                  <c:v>1568.0</c:v>
                </c:pt>
                <c:pt idx="303">
                  <c:v>1564.0</c:v>
                </c:pt>
                <c:pt idx="304">
                  <c:v>1557.0</c:v>
                </c:pt>
                <c:pt idx="305">
                  <c:v>1560.0</c:v>
                </c:pt>
                <c:pt idx="306">
                  <c:v>1563.0</c:v>
                </c:pt>
                <c:pt idx="307">
                  <c:v>1560.0</c:v>
                </c:pt>
                <c:pt idx="308">
                  <c:v>1560.0</c:v>
                </c:pt>
                <c:pt idx="309">
                  <c:v>1563.0</c:v>
                </c:pt>
                <c:pt idx="310">
                  <c:v>1563.0</c:v>
                </c:pt>
                <c:pt idx="311">
                  <c:v>1557.0</c:v>
                </c:pt>
                <c:pt idx="312">
                  <c:v>1565.0</c:v>
                </c:pt>
                <c:pt idx="313">
                  <c:v>1576.0</c:v>
                </c:pt>
                <c:pt idx="314">
                  <c:v>1564.0</c:v>
                </c:pt>
                <c:pt idx="315">
                  <c:v>1566.0</c:v>
                </c:pt>
                <c:pt idx="316">
                  <c:v>1568.0</c:v>
                </c:pt>
                <c:pt idx="317">
                  <c:v>1566.0</c:v>
                </c:pt>
                <c:pt idx="318">
                  <c:v>1570.0</c:v>
                </c:pt>
                <c:pt idx="319">
                  <c:v>1569.0</c:v>
                </c:pt>
                <c:pt idx="320">
                  <c:v>1565.0</c:v>
                </c:pt>
                <c:pt idx="321">
                  <c:v>1563.0</c:v>
                </c:pt>
                <c:pt idx="322">
                  <c:v>1567.0</c:v>
                </c:pt>
                <c:pt idx="323">
                  <c:v>1563.0</c:v>
                </c:pt>
                <c:pt idx="324">
                  <c:v>1564.0</c:v>
                </c:pt>
                <c:pt idx="325">
                  <c:v>1554.0</c:v>
                </c:pt>
                <c:pt idx="326">
                  <c:v>1566.0</c:v>
                </c:pt>
                <c:pt idx="327">
                  <c:v>1564.0</c:v>
                </c:pt>
                <c:pt idx="328">
                  <c:v>1562.0</c:v>
                </c:pt>
                <c:pt idx="329">
                  <c:v>1564.0</c:v>
                </c:pt>
                <c:pt idx="330">
                  <c:v>1567.0</c:v>
                </c:pt>
                <c:pt idx="331">
                  <c:v>1564.0</c:v>
                </c:pt>
                <c:pt idx="332">
                  <c:v>1569.0</c:v>
                </c:pt>
                <c:pt idx="333">
                  <c:v>1572.0</c:v>
                </c:pt>
                <c:pt idx="334">
                  <c:v>1564.0</c:v>
                </c:pt>
                <c:pt idx="335">
                  <c:v>1569.0</c:v>
                </c:pt>
                <c:pt idx="336">
                  <c:v>1564.0</c:v>
                </c:pt>
                <c:pt idx="337">
                  <c:v>1563.0</c:v>
                </c:pt>
                <c:pt idx="338">
                  <c:v>1572.0</c:v>
                </c:pt>
                <c:pt idx="339">
                  <c:v>1569.0</c:v>
                </c:pt>
                <c:pt idx="340">
                  <c:v>1569.0</c:v>
                </c:pt>
                <c:pt idx="341">
                  <c:v>1562.0</c:v>
                </c:pt>
                <c:pt idx="342">
                  <c:v>1568.0</c:v>
                </c:pt>
                <c:pt idx="343">
                  <c:v>1576.0</c:v>
                </c:pt>
                <c:pt idx="344">
                  <c:v>1578.0</c:v>
                </c:pt>
                <c:pt idx="345">
                  <c:v>1576.0</c:v>
                </c:pt>
                <c:pt idx="346">
                  <c:v>1573.0</c:v>
                </c:pt>
                <c:pt idx="347">
                  <c:v>1581.0</c:v>
                </c:pt>
                <c:pt idx="348">
                  <c:v>1575.0</c:v>
                </c:pt>
                <c:pt idx="349">
                  <c:v>1576.0</c:v>
                </c:pt>
                <c:pt idx="350">
                  <c:v>1577.0</c:v>
                </c:pt>
                <c:pt idx="351">
                  <c:v>1585.0</c:v>
                </c:pt>
                <c:pt idx="352">
                  <c:v>1581.0</c:v>
                </c:pt>
                <c:pt idx="353">
                  <c:v>1579.0</c:v>
                </c:pt>
                <c:pt idx="354">
                  <c:v>1580.0</c:v>
                </c:pt>
                <c:pt idx="355">
                  <c:v>1576.0</c:v>
                </c:pt>
                <c:pt idx="356">
                  <c:v>1583.0</c:v>
                </c:pt>
                <c:pt idx="357">
                  <c:v>1584.0</c:v>
                </c:pt>
                <c:pt idx="358">
                  <c:v>1572.0</c:v>
                </c:pt>
                <c:pt idx="359">
                  <c:v>1582.0</c:v>
                </c:pt>
                <c:pt idx="360">
                  <c:v>1578.0</c:v>
                </c:pt>
                <c:pt idx="361">
                  <c:v>1577.0</c:v>
                </c:pt>
                <c:pt idx="362">
                  <c:v>1583.0</c:v>
                </c:pt>
                <c:pt idx="363">
                  <c:v>1577.0</c:v>
                </c:pt>
                <c:pt idx="364">
                  <c:v>1588.0</c:v>
                </c:pt>
                <c:pt idx="365">
                  <c:v>1582.0</c:v>
                </c:pt>
                <c:pt idx="366">
                  <c:v>1576.0</c:v>
                </c:pt>
                <c:pt idx="367">
                  <c:v>1572.0</c:v>
                </c:pt>
                <c:pt idx="368">
                  <c:v>1589.0</c:v>
                </c:pt>
                <c:pt idx="369">
                  <c:v>1591.0</c:v>
                </c:pt>
                <c:pt idx="370">
                  <c:v>1586.0</c:v>
                </c:pt>
                <c:pt idx="371">
                  <c:v>1585.0</c:v>
                </c:pt>
                <c:pt idx="372">
                  <c:v>1586.0</c:v>
                </c:pt>
                <c:pt idx="373">
                  <c:v>1589.0</c:v>
                </c:pt>
                <c:pt idx="374">
                  <c:v>1587.0</c:v>
                </c:pt>
                <c:pt idx="375">
                  <c:v>1585.0</c:v>
                </c:pt>
                <c:pt idx="376">
                  <c:v>1590.0</c:v>
                </c:pt>
                <c:pt idx="377">
                  <c:v>1592.0</c:v>
                </c:pt>
                <c:pt idx="378">
                  <c:v>1591.0</c:v>
                </c:pt>
                <c:pt idx="379">
                  <c:v>1587.0</c:v>
                </c:pt>
                <c:pt idx="380">
                  <c:v>1589.0</c:v>
                </c:pt>
                <c:pt idx="381">
                  <c:v>1589.0</c:v>
                </c:pt>
                <c:pt idx="382">
                  <c:v>1597.0</c:v>
                </c:pt>
                <c:pt idx="383">
                  <c:v>1590.0</c:v>
                </c:pt>
                <c:pt idx="384">
                  <c:v>1585.0</c:v>
                </c:pt>
                <c:pt idx="385">
                  <c:v>1596.0</c:v>
                </c:pt>
                <c:pt idx="386">
                  <c:v>1596.0</c:v>
                </c:pt>
                <c:pt idx="387">
                  <c:v>1579.0</c:v>
                </c:pt>
                <c:pt idx="388">
                  <c:v>1600.0</c:v>
                </c:pt>
                <c:pt idx="389">
                  <c:v>1590.0</c:v>
                </c:pt>
                <c:pt idx="390">
                  <c:v>1590.0</c:v>
                </c:pt>
                <c:pt idx="391">
                  <c:v>1589.0</c:v>
                </c:pt>
                <c:pt idx="392">
                  <c:v>1596.0</c:v>
                </c:pt>
                <c:pt idx="393">
                  <c:v>1585.0</c:v>
                </c:pt>
                <c:pt idx="394">
                  <c:v>1597.0</c:v>
                </c:pt>
                <c:pt idx="395">
                  <c:v>1590.0</c:v>
                </c:pt>
                <c:pt idx="396">
                  <c:v>1599.0</c:v>
                </c:pt>
                <c:pt idx="397">
                  <c:v>1595.0</c:v>
                </c:pt>
                <c:pt idx="398">
                  <c:v>1594.0</c:v>
                </c:pt>
                <c:pt idx="399">
                  <c:v>1603.0</c:v>
                </c:pt>
                <c:pt idx="400">
                  <c:v>1603.0</c:v>
                </c:pt>
                <c:pt idx="401">
                  <c:v>1597.0</c:v>
                </c:pt>
                <c:pt idx="402">
                  <c:v>1605.0</c:v>
                </c:pt>
                <c:pt idx="403">
                  <c:v>1614.0</c:v>
                </c:pt>
                <c:pt idx="404">
                  <c:v>1604.0</c:v>
                </c:pt>
                <c:pt idx="405">
                  <c:v>1607.0</c:v>
                </c:pt>
                <c:pt idx="406">
                  <c:v>1609.0</c:v>
                </c:pt>
                <c:pt idx="407">
                  <c:v>1603.0</c:v>
                </c:pt>
                <c:pt idx="408">
                  <c:v>1603.0</c:v>
                </c:pt>
                <c:pt idx="409">
                  <c:v>1605.0</c:v>
                </c:pt>
                <c:pt idx="410">
                  <c:v>1611.0</c:v>
                </c:pt>
                <c:pt idx="411">
                  <c:v>1614.0</c:v>
                </c:pt>
                <c:pt idx="412">
                  <c:v>1612.0</c:v>
                </c:pt>
                <c:pt idx="413">
                  <c:v>1619.0</c:v>
                </c:pt>
                <c:pt idx="414">
                  <c:v>1619.0</c:v>
                </c:pt>
                <c:pt idx="415">
                  <c:v>1616.0</c:v>
                </c:pt>
                <c:pt idx="416">
                  <c:v>1615.0</c:v>
                </c:pt>
                <c:pt idx="417">
                  <c:v>1616.0</c:v>
                </c:pt>
                <c:pt idx="418">
                  <c:v>1614.0</c:v>
                </c:pt>
                <c:pt idx="419">
                  <c:v>1617.0</c:v>
                </c:pt>
                <c:pt idx="420">
                  <c:v>1623.0</c:v>
                </c:pt>
                <c:pt idx="421">
                  <c:v>1614.0</c:v>
                </c:pt>
                <c:pt idx="422">
                  <c:v>1621.0</c:v>
                </c:pt>
                <c:pt idx="423">
                  <c:v>1618.0</c:v>
                </c:pt>
                <c:pt idx="424">
                  <c:v>1618.0</c:v>
                </c:pt>
                <c:pt idx="425">
                  <c:v>1616.0</c:v>
                </c:pt>
                <c:pt idx="426">
                  <c:v>1622.0</c:v>
                </c:pt>
                <c:pt idx="427">
                  <c:v>1623.0</c:v>
                </c:pt>
                <c:pt idx="428">
                  <c:v>1617.0</c:v>
                </c:pt>
                <c:pt idx="429">
                  <c:v>1605.0</c:v>
                </c:pt>
                <c:pt idx="430">
                  <c:v>1613.0</c:v>
                </c:pt>
                <c:pt idx="431">
                  <c:v>1618.0</c:v>
                </c:pt>
                <c:pt idx="432">
                  <c:v>1622.0</c:v>
                </c:pt>
                <c:pt idx="433">
                  <c:v>1622.0</c:v>
                </c:pt>
                <c:pt idx="434">
                  <c:v>1612.0</c:v>
                </c:pt>
                <c:pt idx="435">
                  <c:v>1616.0</c:v>
                </c:pt>
                <c:pt idx="436">
                  <c:v>1619.0</c:v>
                </c:pt>
                <c:pt idx="437">
                  <c:v>1599.0</c:v>
                </c:pt>
                <c:pt idx="438">
                  <c:v>1607.0</c:v>
                </c:pt>
                <c:pt idx="439">
                  <c:v>1619.0</c:v>
                </c:pt>
                <c:pt idx="440">
                  <c:v>1616.0</c:v>
                </c:pt>
                <c:pt idx="441">
                  <c:v>1616.0</c:v>
                </c:pt>
                <c:pt idx="442">
                  <c:v>1615.0</c:v>
                </c:pt>
                <c:pt idx="443">
                  <c:v>1617.0</c:v>
                </c:pt>
                <c:pt idx="444">
                  <c:v>1616.0</c:v>
                </c:pt>
                <c:pt idx="445">
                  <c:v>1616.0</c:v>
                </c:pt>
                <c:pt idx="446">
                  <c:v>1604.0</c:v>
                </c:pt>
                <c:pt idx="447">
                  <c:v>1623.0</c:v>
                </c:pt>
                <c:pt idx="448">
                  <c:v>1620.0</c:v>
                </c:pt>
                <c:pt idx="449">
                  <c:v>1619.0</c:v>
                </c:pt>
                <c:pt idx="450">
                  <c:v>1616.0</c:v>
                </c:pt>
                <c:pt idx="451">
                  <c:v>1616.0</c:v>
                </c:pt>
                <c:pt idx="452">
                  <c:v>1627.0</c:v>
                </c:pt>
                <c:pt idx="453">
                  <c:v>1607.0</c:v>
                </c:pt>
                <c:pt idx="454">
                  <c:v>1619.0</c:v>
                </c:pt>
                <c:pt idx="455">
                  <c:v>1623.0</c:v>
                </c:pt>
                <c:pt idx="456">
                  <c:v>1623.0</c:v>
                </c:pt>
                <c:pt idx="457">
                  <c:v>1623.0</c:v>
                </c:pt>
                <c:pt idx="458">
                  <c:v>1614.0</c:v>
                </c:pt>
                <c:pt idx="459">
                  <c:v>1607.0</c:v>
                </c:pt>
                <c:pt idx="460">
                  <c:v>1612.0</c:v>
                </c:pt>
                <c:pt idx="461">
                  <c:v>1619.0</c:v>
                </c:pt>
                <c:pt idx="462">
                  <c:v>1619.0</c:v>
                </c:pt>
                <c:pt idx="463">
                  <c:v>1619.0</c:v>
                </c:pt>
                <c:pt idx="464">
                  <c:v>1618.0</c:v>
                </c:pt>
                <c:pt idx="465">
                  <c:v>1618.0</c:v>
                </c:pt>
                <c:pt idx="466">
                  <c:v>1616.0</c:v>
                </c:pt>
                <c:pt idx="467">
                  <c:v>1616.0</c:v>
                </c:pt>
                <c:pt idx="468">
                  <c:v>1612.0</c:v>
                </c:pt>
                <c:pt idx="469">
                  <c:v>1617.0</c:v>
                </c:pt>
                <c:pt idx="470">
                  <c:v>1621.0</c:v>
                </c:pt>
                <c:pt idx="471">
                  <c:v>1622.0</c:v>
                </c:pt>
                <c:pt idx="472">
                  <c:v>1618.0</c:v>
                </c:pt>
                <c:pt idx="473">
                  <c:v>1609.0</c:v>
                </c:pt>
                <c:pt idx="474">
                  <c:v>1614.0</c:v>
                </c:pt>
                <c:pt idx="475">
                  <c:v>1607.0</c:v>
                </c:pt>
                <c:pt idx="476">
                  <c:v>1615.0</c:v>
                </c:pt>
                <c:pt idx="477">
                  <c:v>1610.0</c:v>
                </c:pt>
                <c:pt idx="478">
                  <c:v>1612.0</c:v>
                </c:pt>
                <c:pt idx="479">
                  <c:v>1603.0</c:v>
                </c:pt>
                <c:pt idx="480">
                  <c:v>1614.0</c:v>
                </c:pt>
                <c:pt idx="481">
                  <c:v>1613.0</c:v>
                </c:pt>
                <c:pt idx="482">
                  <c:v>1612.0</c:v>
                </c:pt>
                <c:pt idx="483">
                  <c:v>1608.0</c:v>
                </c:pt>
                <c:pt idx="484">
                  <c:v>1612.0</c:v>
                </c:pt>
                <c:pt idx="485">
                  <c:v>1603.0</c:v>
                </c:pt>
                <c:pt idx="486">
                  <c:v>1611.0</c:v>
                </c:pt>
                <c:pt idx="487">
                  <c:v>1606.0</c:v>
                </c:pt>
                <c:pt idx="488">
                  <c:v>1610.0</c:v>
                </c:pt>
                <c:pt idx="489">
                  <c:v>1606.0</c:v>
                </c:pt>
                <c:pt idx="490">
                  <c:v>1612.0</c:v>
                </c:pt>
                <c:pt idx="491">
                  <c:v>1608.0</c:v>
                </c:pt>
                <c:pt idx="492">
                  <c:v>1602.0</c:v>
                </c:pt>
                <c:pt idx="493">
                  <c:v>1614.0</c:v>
                </c:pt>
                <c:pt idx="494">
                  <c:v>1599.0</c:v>
                </c:pt>
                <c:pt idx="495">
                  <c:v>1608.0</c:v>
                </c:pt>
                <c:pt idx="496">
                  <c:v>1605.0</c:v>
                </c:pt>
                <c:pt idx="497">
                  <c:v>1611.0</c:v>
                </c:pt>
                <c:pt idx="498">
                  <c:v>1608.0</c:v>
                </c:pt>
                <c:pt idx="499">
                  <c:v>1604.0</c:v>
                </c:pt>
                <c:pt idx="500">
                  <c:v>1605.0</c:v>
                </c:pt>
                <c:pt idx="501">
                  <c:v>1602.0</c:v>
                </c:pt>
                <c:pt idx="502">
                  <c:v>1603.0</c:v>
                </c:pt>
                <c:pt idx="503">
                  <c:v>1598.0</c:v>
                </c:pt>
                <c:pt idx="504">
                  <c:v>1602.0</c:v>
                </c:pt>
                <c:pt idx="505">
                  <c:v>1605.0</c:v>
                </c:pt>
                <c:pt idx="506">
                  <c:v>1596.0</c:v>
                </c:pt>
                <c:pt idx="507">
                  <c:v>1606.0</c:v>
                </c:pt>
                <c:pt idx="508">
                  <c:v>1598.0</c:v>
                </c:pt>
                <c:pt idx="509">
                  <c:v>1598.0</c:v>
                </c:pt>
                <c:pt idx="510">
                  <c:v>1588.0</c:v>
                </c:pt>
                <c:pt idx="511">
                  <c:v>1600.0</c:v>
                </c:pt>
                <c:pt idx="512">
                  <c:v>1594.0</c:v>
                </c:pt>
                <c:pt idx="513">
                  <c:v>1597.0</c:v>
                </c:pt>
                <c:pt idx="514">
                  <c:v>1595.0</c:v>
                </c:pt>
                <c:pt idx="515">
                  <c:v>1586.0</c:v>
                </c:pt>
                <c:pt idx="516">
                  <c:v>1588.0</c:v>
                </c:pt>
                <c:pt idx="517">
                  <c:v>1599.0</c:v>
                </c:pt>
                <c:pt idx="518">
                  <c:v>1597.0</c:v>
                </c:pt>
                <c:pt idx="519">
                  <c:v>1596.0</c:v>
                </c:pt>
                <c:pt idx="520">
                  <c:v>1581.0</c:v>
                </c:pt>
                <c:pt idx="521">
                  <c:v>1594.0</c:v>
                </c:pt>
                <c:pt idx="522">
                  <c:v>1597.0</c:v>
                </c:pt>
                <c:pt idx="523">
                  <c:v>1586.0</c:v>
                </c:pt>
                <c:pt idx="524">
                  <c:v>1588.0</c:v>
                </c:pt>
                <c:pt idx="525">
                  <c:v>1593.0</c:v>
                </c:pt>
                <c:pt idx="526">
                  <c:v>1592.0</c:v>
                </c:pt>
                <c:pt idx="527">
                  <c:v>1587.0</c:v>
                </c:pt>
                <c:pt idx="528">
                  <c:v>1591.0</c:v>
                </c:pt>
                <c:pt idx="529">
                  <c:v>1593.0</c:v>
                </c:pt>
                <c:pt idx="530">
                  <c:v>1590.0</c:v>
                </c:pt>
                <c:pt idx="531">
                  <c:v>1588.0</c:v>
                </c:pt>
                <c:pt idx="532">
                  <c:v>1598.0</c:v>
                </c:pt>
                <c:pt idx="533">
                  <c:v>1592.0</c:v>
                </c:pt>
                <c:pt idx="534">
                  <c:v>1590.0</c:v>
                </c:pt>
                <c:pt idx="535">
                  <c:v>1588.0</c:v>
                </c:pt>
                <c:pt idx="536">
                  <c:v>1591.0</c:v>
                </c:pt>
                <c:pt idx="537">
                  <c:v>1590.0</c:v>
                </c:pt>
                <c:pt idx="538">
                  <c:v>1594.0</c:v>
                </c:pt>
                <c:pt idx="539">
                  <c:v>1585.0</c:v>
                </c:pt>
                <c:pt idx="540">
                  <c:v>1588.0</c:v>
                </c:pt>
                <c:pt idx="541">
                  <c:v>1588.0</c:v>
                </c:pt>
                <c:pt idx="542">
                  <c:v>1595.0</c:v>
                </c:pt>
                <c:pt idx="543">
                  <c:v>1583.0</c:v>
                </c:pt>
                <c:pt idx="544">
                  <c:v>1584.0</c:v>
                </c:pt>
                <c:pt idx="545">
                  <c:v>1583.0</c:v>
                </c:pt>
                <c:pt idx="546">
                  <c:v>1588.0</c:v>
                </c:pt>
                <c:pt idx="547">
                  <c:v>1579.0</c:v>
                </c:pt>
                <c:pt idx="548">
                  <c:v>1587.0</c:v>
                </c:pt>
                <c:pt idx="549">
                  <c:v>1583.0</c:v>
                </c:pt>
                <c:pt idx="550">
                  <c:v>1577.0</c:v>
                </c:pt>
                <c:pt idx="551">
                  <c:v>1573.0</c:v>
                </c:pt>
                <c:pt idx="552">
                  <c:v>1587.0</c:v>
                </c:pt>
                <c:pt idx="553">
                  <c:v>1582.0</c:v>
                </c:pt>
                <c:pt idx="554">
                  <c:v>1589.0</c:v>
                </c:pt>
                <c:pt idx="555">
                  <c:v>1584.0</c:v>
                </c:pt>
                <c:pt idx="556">
                  <c:v>1582.0</c:v>
                </c:pt>
                <c:pt idx="557">
                  <c:v>1581.0</c:v>
                </c:pt>
                <c:pt idx="558">
                  <c:v>1581.0</c:v>
                </c:pt>
                <c:pt idx="559">
                  <c:v>1589.0</c:v>
                </c:pt>
                <c:pt idx="560">
                  <c:v>1581.0</c:v>
                </c:pt>
                <c:pt idx="561">
                  <c:v>1582.0</c:v>
                </c:pt>
                <c:pt idx="562">
                  <c:v>1585.0</c:v>
                </c:pt>
                <c:pt idx="563">
                  <c:v>1578.0</c:v>
                </c:pt>
                <c:pt idx="564">
                  <c:v>1581.0</c:v>
                </c:pt>
                <c:pt idx="565">
                  <c:v>1580.0</c:v>
                </c:pt>
                <c:pt idx="566">
                  <c:v>1584.0</c:v>
                </c:pt>
                <c:pt idx="567">
                  <c:v>1587.0</c:v>
                </c:pt>
                <c:pt idx="568">
                  <c:v>1587.0</c:v>
                </c:pt>
                <c:pt idx="569">
                  <c:v>1587.0</c:v>
                </c:pt>
                <c:pt idx="570">
                  <c:v>1584.0</c:v>
                </c:pt>
                <c:pt idx="571">
                  <c:v>1578.0</c:v>
                </c:pt>
                <c:pt idx="572">
                  <c:v>1586.0</c:v>
                </c:pt>
                <c:pt idx="573">
                  <c:v>1587.0</c:v>
                </c:pt>
                <c:pt idx="574">
                  <c:v>1590.0</c:v>
                </c:pt>
                <c:pt idx="575">
                  <c:v>1580.0</c:v>
                </c:pt>
                <c:pt idx="576">
                  <c:v>1586.0</c:v>
                </c:pt>
                <c:pt idx="577">
                  <c:v>1589.0</c:v>
                </c:pt>
                <c:pt idx="578">
                  <c:v>1583.0</c:v>
                </c:pt>
                <c:pt idx="579">
                  <c:v>1582.0</c:v>
                </c:pt>
                <c:pt idx="580">
                  <c:v>1585.0</c:v>
                </c:pt>
                <c:pt idx="581">
                  <c:v>1584.0</c:v>
                </c:pt>
                <c:pt idx="582">
                  <c:v>1587.0</c:v>
                </c:pt>
                <c:pt idx="583">
                  <c:v>1584.0</c:v>
                </c:pt>
                <c:pt idx="584">
                  <c:v>1582.0</c:v>
                </c:pt>
                <c:pt idx="585">
                  <c:v>1583.0</c:v>
                </c:pt>
                <c:pt idx="586">
                  <c:v>1585.0</c:v>
                </c:pt>
                <c:pt idx="587">
                  <c:v>1581.0</c:v>
                </c:pt>
                <c:pt idx="588">
                  <c:v>1583.0</c:v>
                </c:pt>
                <c:pt idx="589">
                  <c:v>1587.0</c:v>
                </c:pt>
                <c:pt idx="590">
                  <c:v>1579.0</c:v>
                </c:pt>
                <c:pt idx="591">
                  <c:v>1578.0</c:v>
                </c:pt>
                <c:pt idx="592">
                  <c:v>1584.0</c:v>
                </c:pt>
                <c:pt idx="593">
                  <c:v>1578.0</c:v>
                </c:pt>
                <c:pt idx="594">
                  <c:v>1588.0</c:v>
                </c:pt>
                <c:pt idx="595">
                  <c:v>1580.0</c:v>
                </c:pt>
                <c:pt idx="596">
                  <c:v>1576.0</c:v>
                </c:pt>
                <c:pt idx="597">
                  <c:v>1582.0</c:v>
                </c:pt>
                <c:pt idx="598">
                  <c:v>1585.0</c:v>
                </c:pt>
                <c:pt idx="599">
                  <c:v>1575.0</c:v>
                </c:pt>
                <c:pt idx="600">
                  <c:v>1572.0</c:v>
                </c:pt>
                <c:pt idx="601">
                  <c:v>1572.0</c:v>
                </c:pt>
                <c:pt idx="602">
                  <c:v>1576.0</c:v>
                </c:pt>
                <c:pt idx="603">
                  <c:v>1580.0</c:v>
                </c:pt>
                <c:pt idx="604">
                  <c:v>1568.0</c:v>
                </c:pt>
                <c:pt idx="605">
                  <c:v>1574.0</c:v>
                </c:pt>
                <c:pt idx="606">
                  <c:v>1581.0</c:v>
                </c:pt>
                <c:pt idx="607">
                  <c:v>1581.0</c:v>
                </c:pt>
                <c:pt idx="608">
                  <c:v>1583.0</c:v>
                </c:pt>
                <c:pt idx="609">
                  <c:v>1577.0</c:v>
                </c:pt>
                <c:pt idx="610">
                  <c:v>1574.0</c:v>
                </c:pt>
                <c:pt idx="611">
                  <c:v>1580.0</c:v>
                </c:pt>
                <c:pt idx="612">
                  <c:v>1576.0</c:v>
                </c:pt>
                <c:pt idx="613">
                  <c:v>1572.0</c:v>
                </c:pt>
                <c:pt idx="614">
                  <c:v>1570.0</c:v>
                </c:pt>
                <c:pt idx="615">
                  <c:v>1574.0</c:v>
                </c:pt>
                <c:pt idx="616">
                  <c:v>1572.0</c:v>
                </c:pt>
                <c:pt idx="617">
                  <c:v>1565.0</c:v>
                </c:pt>
                <c:pt idx="618">
                  <c:v>1569.0</c:v>
                </c:pt>
                <c:pt idx="619">
                  <c:v>1570.0</c:v>
                </c:pt>
                <c:pt idx="620">
                  <c:v>1573.0</c:v>
                </c:pt>
                <c:pt idx="621">
                  <c:v>1575.0</c:v>
                </c:pt>
                <c:pt idx="622">
                  <c:v>1573.0</c:v>
                </c:pt>
                <c:pt idx="623">
                  <c:v>1564.0</c:v>
                </c:pt>
                <c:pt idx="624">
                  <c:v>1573.0</c:v>
                </c:pt>
                <c:pt idx="625">
                  <c:v>1575.0</c:v>
                </c:pt>
                <c:pt idx="626">
                  <c:v>1565.0</c:v>
                </c:pt>
                <c:pt idx="627">
                  <c:v>1571.0</c:v>
                </c:pt>
                <c:pt idx="628">
                  <c:v>1561.0</c:v>
                </c:pt>
                <c:pt idx="629">
                  <c:v>1568.0</c:v>
                </c:pt>
                <c:pt idx="630">
                  <c:v>1569.0</c:v>
                </c:pt>
                <c:pt idx="631">
                  <c:v>1570.0</c:v>
                </c:pt>
                <c:pt idx="632">
                  <c:v>1562.0</c:v>
                </c:pt>
                <c:pt idx="633">
                  <c:v>1562.0</c:v>
                </c:pt>
                <c:pt idx="634">
                  <c:v>1565.0</c:v>
                </c:pt>
                <c:pt idx="635">
                  <c:v>1571.0</c:v>
                </c:pt>
                <c:pt idx="636">
                  <c:v>1569.0</c:v>
                </c:pt>
                <c:pt idx="637">
                  <c:v>1567.0</c:v>
                </c:pt>
                <c:pt idx="638">
                  <c:v>1563.0</c:v>
                </c:pt>
                <c:pt idx="639">
                  <c:v>1574.0</c:v>
                </c:pt>
                <c:pt idx="640">
                  <c:v>1573.0</c:v>
                </c:pt>
                <c:pt idx="641">
                  <c:v>1565.0</c:v>
                </c:pt>
                <c:pt idx="642">
                  <c:v>1573.0</c:v>
                </c:pt>
                <c:pt idx="643">
                  <c:v>1569.0</c:v>
                </c:pt>
                <c:pt idx="644">
                  <c:v>1570.0</c:v>
                </c:pt>
                <c:pt idx="645">
                  <c:v>1572.0</c:v>
                </c:pt>
                <c:pt idx="646">
                  <c:v>1569.0</c:v>
                </c:pt>
                <c:pt idx="647">
                  <c:v>1570.0</c:v>
                </c:pt>
                <c:pt idx="648">
                  <c:v>1566.0</c:v>
                </c:pt>
                <c:pt idx="649">
                  <c:v>1572.0</c:v>
                </c:pt>
                <c:pt idx="650">
                  <c:v>1567.0</c:v>
                </c:pt>
                <c:pt idx="651">
                  <c:v>1569.0</c:v>
                </c:pt>
                <c:pt idx="652">
                  <c:v>1568.0</c:v>
                </c:pt>
                <c:pt idx="653">
                  <c:v>1559.0</c:v>
                </c:pt>
                <c:pt idx="654">
                  <c:v>1565.0</c:v>
                </c:pt>
                <c:pt idx="655">
                  <c:v>1561.0</c:v>
                </c:pt>
                <c:pt idx="656">
                  <c:v>1567.0</c:v>
                </c:pt>
                <c:pt idx="657">
                  <c:v>1563.0</c:v>
                </c:pt>
                <c:pt idx="658">
                  <c:v>1566.0</c:v>
                </c:pt>
                <c:pt idx="659">
                  <c:v>1562.0</c:v>
                </c:pt>
                <c:pt idx="660">
                  <c:v>1563.0</c:v>
                </c:pt>
                <c:pt idx="661">
                  <c:v>1562.0</c:v>
                </c:pt>
                <c:pt idx="662">
                  <c:v>1552.0</c:v>
                </c:pt>
                <c:pt idx="663">
                  <c:v>1560.0</c:v>
                </c:pt>
                <c:pt idx="664">
                  <c:v>1552.0</c:v>
                </c:pt>
                <c:pt idx="665">
                  <c:v>1552.0</c:v>
                </c:pt>
                <c:pt idx="666">
                  <c:v>1562.0</c:v>
                </c:pt>
                <c:pt idx="667">
                  <c:v>1553.0</c:v>
                </c:pt>
                <c:pt idx="668">
                  <c:v>1563.0</c:v>
                </c:pt>
                <c:pt idx="669">
                  <c:v>1556.0</c:v>
                </c:pt>
                <c:pt idx="670">
                  <c:v>1558.0</c:v>
                </c:pt>
                <c:pt idx="671">
                  <c:v>1547.0</c:v>
                </c:pt>
                <c:pt idx="672">
                  <c:v>1560.0</c:v>
                </c:pt>
                <c:pt idx="673">
                  <c:v>1554.0</c:v>
                </c:pt>
                <c:pt idx="674">
                  <c:v>1557.0</c:v>
                </c:pt>
                <c:pt idx="675">
                  <c:v>1551.0</c:v>
                </c:pt>
                <c:pt idx="676">
                  <c:v>1556.0</c:v>
                </c:pt>
                <c:pt idx="677">
                  <c:v>1561.0</c:v>
                </c:pt>
                <c:pt idx="678">
                  <c:v>1556.0</c:v>
                </c:pt>
                <c:pt idx="679">
                  <c:v>1559.0</c:v>
                </c:pt>
                <c:pt idx="680">
                  <c:v>1558.0</c:v>
                </c:pt>
                <c:pt idx="681">
                  <c:v>1545.0</c:v>
                </c:pt>
                <c:pt idx="682">
                  <c:v>1554.0</c:v>
                </c:pt>
                <c:pt idx="683">
                  <c:v>1555.0</c:v>
                </c:pt>
                <c:pt idx="684">
                  <c:v>1549.0</c:v>
                </c:pt>
                <c:pt idx="685">
                  <c:v>1557.0</c:v>
                </c:pt>
                <c:pt idx="686">
                  <c:v>1559.0</c:v>
                </c:pt>
                <c:pt idx="687">
                  <c:v>1552.0</c:v>
                </c:pt>
                <c:pt idx="688">
                  <c:v>1552.0</c:v>
                </c:pt>
                <c:pt idx="689">
                  <c:v>1552.0</c:v>
                </c:pt>
                <c:pt idx="690">
                  <c:v>1555.0</c:v>
                </c:pt>
                <c:pt idx="691">
                  <c:v>1537.0</c:v>
                </c:pt>
                <c:pt idx="692">
                  <c:v>1554.0</c:v>
                </c:pt>
                <c:pt idx="693">
                  <c:v>1555.0</c:v>
                </c:pt>
                <c:pt idx="694">
                  <c:v>1558.0</c:v>
                </c:pt>
                <c:pt idx="695">
                  <c:v>1552.0</c:v>
                </c:pt>
                <c:pt idx="696">
                  <c:v>1550.0</c:v>
                </c:pt>
                <c:pt idx="697">
                  <c:v>1554.0</c:v>
                </c:pt>
                <c:pt idx="698">
                  <c:v>1555.0</c:v>
                </c:pt>
                <c:pt idx="699">
                  <c:v>1549.0</c:v>
                </c:pt>
                <c:pt idx="700">
                  <c:v>1557.0</c:v>
                </c:pt>
                <c:pt idx="701">
                  <c:v>1547.0</c:v>
                </c:pt>
                <c:pt idx="702">
                  <c:v>1555.0</c:v>
                </c:pt>
                <c:pt idx="703">
                  <c:v>1555.0</c:v>
                </c:pt>
                <c:pt idx="704">
                  <c:v>1553.0</c:v>
                </c:pt>
                <c:pt idx="705">
                  <c:v>1544.0</c:v>
                </c:pt>
                <c:pt idx="706">
                  <c:v>1553.0</c:v>
                </c:pt>
                <c:pt idx="707">
                  <c:v>1550.0</c:v>
                </c:pt>
                <c:pt idx="708">
                  <c:v>1557.0</c:v>
                </c:pt>
                <c:pt idx="709">
                  <c:v>1551.0</c:v>
                </c:pt>
                <c:pt idx="710">
                  <c:v>1551.0</c:v>
                </c:pt>
                <c:pt idx="711">
                  <c:v>1542.0</c:v>
                </c:pt>
                <c:pt idx="712">
                  <c:v>1546.0</c:v>
                </c:pt>
                <c:pt idx="713">
                  <c:v>1550.0</c:v>
                </c:pt>
                <c:pt idx="714">
                  <c:v>1551.0</c:v>
                </c:pt>
                <c:pt idx="715">
                  <c:v>1552.0</c:v>
                </c:pt>
                <c:pt idx="716">
                  <c:v>1551.0</c:v>
                </c:pt>
                <c:pt idx="717">
                  <c:v>1545.0</c:v>
                </c:pt>
                <c:pt idx="718">
                  <c:v>1548.0</c:v>
                </c:pt>
                <c:pt idx="719">
                  <c:v>1552.0</c:v>
                </c:pt>
                <c:pt idx="720">
                  <c:v>1553.0</c:v>
                </c:pt>
                <c:pt idx="721">
                  <c:v>1551.0</c:v>
                </c:pt>
                <c:pt idx="722">
                  <c:v>1552.0</c:v>
                </c:pt>
                <c:pt idx="723">
                  <c:v>1548.0</c:v>
                </c:pt>
                <c:pt idx="724">
                  <c:v>1549.0</c:v>
                </c:pt>
                <c:pt idx="725">
                  <c:v>1550.0</c:v>
                </c:pt>
                <c:pt idx="726">
                  <c:v>1555.0</c:v>
                </c:pt>
                <c:pt idx="727">
                  <c:v>1543.0</c:v>
                </c:pt>
                <c:pt idx="728">
                  <c:v>1547.0</c:v>
                </c:pt>
                <c:pt idx="729">
                  <c:v>1550.0</c:v>
                </c:pt>
                <c:pt idx="730">
                  <c:v>1542.0</c:v>
                </c:pt>
                <c:pt idx="731">
                  <c:v>1555.0</c:v>
                </c:pt>
                <c:pt idx="732">
                  <c:v>1545.0</c:v>
                </c:pt>
                <c:pt idx="733">
                  <c:v>1549.0</c:v>
                </c:pt>
                <c:pt idx="734">
                  <c:v>1546.0</c:v>
                </c:pt>
                <c:pt idx="735">
                  <c:v>1550.0</c:v>
                </c:pt>
                <c:pt idx="736">
                  <c:v>1551.0</c:v>
                </c:pt>
                <c:pt idx="737">
                  <c:v>1552.0</c:v>
                </c:pt>
                <c:pt idx="738">
                  <c:v>1547.0</c:v>
                </c:pt>
                <c:pt idx="739">
                  <c:v>1543.0</c:v>
                </c:pt>
                <c:pt idx="740">
                  <c:v>1544.0</c:v>
                </c:pt>
                <c:pt idx="741">
                  <c:v>1551.0</c:v>
                </c:pt>
                <c:pt idx="742">
                  <c:v>1544.0</c:v>
                </c:pt>
                <c:pt idx="743">
                  <c:v>1545.0</c:v>
                </c:pt>
                <c:pt idx="744">
                  <c:v>1547.0</c:v>
                </c:pt>
                <c:pt idx="745">
                  <c:v>1545.0</c:v>
                </c:pt>
                <c:pt idx="746">
                  <c:v>1534.0</c:v>
                </c:pt>
                <c:pt idx="747">
                  <c:v>1545.0</c:v>
                </c:pt>
                <c:pt idx="748">
                  <c:v>1545.0</c:v>
                </c:pt>
                <c:pt idx="749">
                  <c:v>1550.0</c:v>
                </c:pt>
                <c:pt idx="750">
                  <c:v>1544.0</c:v>
                </c:pt>
                <c:pt idx="751">
                  <c:v>1546.0</c:v>
                </c:pt>
                <c:pt idx="752">
                  <c:v>1540.0</c:v>
                </c:pt>
                <c:pt idx="753">
                  <c:v>1547.0</c:v>
                </c:pt>
                <c:pt idx="754">
                  <c:v>1545.0</c:v>
                </c:pt>
                <c:pt idx="755">
                  <c:v>1547.0</c:v>
                </c:pt>
                <c:pt idx="756">
                  <c:v>1548.0</c:v>
                </c:pt>
                <c:pt idx="757">
                  <c:v>1547.0</c:v>
                </c:pt>
                <c:pt idx="758">
                  <c:v>1547.0</c:v>
                </c:pt>
                <c:pt idx="759">
                  <c:v>1545.0</c:v>
                </c:pt>
                <c:pt idx="760">
                  <c:v>1560.0</c:v>
                </c:pt>
                <c:pt idx="761">
                  <c:v>1555.0</c:v>
                </c:pt>
                <c:pt idx="762">
                  <c:v>1555.0</c:v>
                </c:pt>
                <c:pt idx="763">
                  <c:v>1549.0</c:v>
                </c:pt>
                <c:pt idx="764">
                  <c:v>1549.0</c:v>
                </c:pt>
                <c:pt idx="765">
                  <c:v>1552.0</c:v>
                </c:pt>
                <c:pt idx="766">
                  <c:v>1556.0</c:v>
                </c:pt>
                <c:pt idx="767">
                  <c:v>1553.0</c:v>
                </c:pt>
                <c:pt idx="768">
                  <c:v>1550.0</c:v>
                </c:pt>
                <c:pt idx="769">
                  <c:v>1553.0</c:v>
                </c:pt>
                <c:pt idx="770">
                  <c:v>1555.0</c:v>
                </c:pt>
                <c:pt idx="771">
                  <c:v>1554.0</c:v>
                </c:pt>
                <c:pt idx="772">
                  <c:v>1561.0</c:v>
                </c:pt>
                <c:pt idx="773">
                  <c:v>1561.0</c:v>
                </c:pt>
                <c:pt idx="774">
                  <c:v>1562.0</c:v>
                </c:pt>
                <c:pt idx="775">
                  <c:v>1566.0</c:v>
                </c:pt>
                <c:pt idx="776">
                  <c:v>1561.0</c:v>
                </c:pt>
                <c:pt idx="777">
                  <c:v>1564.0</c:v>
                </c:pt>
                <c:pt idx="778">
                  <c:v>1561.0</c:v>
                </c:pt>
                <c:pt idx="779">
                  <c:v>1569.0</c:v>
                </c:pt>
                <c:pt idx="780">
                  <c:v>1562.0</c:v>
                </c:pt>
                <c:pt idx="781">
                  <c:v>1563.0</c:v>
                </c:pt>
                <c:pt idx="782">
                  <c:v>1561.0</c:v>
                </c:pt>
                <c:pt idx="783">
                  <c:v>1568.0</c:v>
                </c:pt>
                <c:pt idx="784">
                  <c:v>1570.0</c:v>
                </c:pt>
                <c:pt idx="785">
                  <c:v>1574.0</c:v>
                </c:pt>
                <c:pt idx="786">
                  <c:v>1569.0</c:v>
                </c:pt>
                <c:pt idx="787">
                  <c:v>1578.0</c:v>
                </c:pt>
                <c:pt idx="788">
                  <c:v>1566.0</c:v>
                </c:pt>
                <c:pt idx="789">
                  <c:v>1576.0</c:v>
                </c:pt>
                <c:pt idx="790">
                  <c:v>1576.0</c:v>
                </c:pt>
                <c:pt idx="791">
                  <c:v>1575.0</c:v>
                </c:pt>
                <c:pt idx="792">
                  <c:v>1580.0</c:v>
                </c:pt>
                <c:pt idx="793">
                  <c:v>1576.0</c:v>
                </c:pt>
                <c:pt idx="794">
                  <c:v>1580.0</c:v>
                </c:pt>
                <c:pt idx="795">
                  <c:v>1590.0</c:v>
                </c:pt>
                <c:pt idx="796">
                  <c:v>1580.0</c:v>
                </c:pt>
                <c:pt idx="797">
                  <c:v>1583.0</c:v>
                </c:pt>
                <c:pt idx="798">
                  <c:v>1578.0</c:v>
                </c:pt>
                <c:pt idx="799">
                  <c:v>1584.0</c:v>
                </c:pt>
                <c:pt idx="800">
                  <c:v>1578.0</c:v>
                </c:pt>
                <c:pt idx="801">
                  <c:v>1583.0</c:v>
                </c:pt>
                <c:pt idx="802">
                  <c:v>1578.0</c:v>
                </c:pt>
                <c:pt idx="803">
                  <c:v>1578.0</c:v>
                </c:pt>
                <c:pt idx="804">
                  <c:v>1578.0</c:v>
                </c:pt>
                <c:pt idx="805">
                  <c:v>1580.0</c:v>
                </c:pt>
                <c:pt idx="806">
                  <c:v>1581.0</c:v>
                </c:pt>
                <c:pt idx="807">
                  <c:v>1561.0</c:v>
                </c:pt>
                <c:pt idx="808">
                  <c:v>1564.0</c:v>
                </c:pt>
                <c:pt idx="809">
                  <c:v>1563.0</c:v>
                </c:pt>
                <c:pt idx="810">
                  <c:v>1574.0</c:v>
                </c:pt>
                <c:pt idx="811">
                  <c:v>1569.0</c:v>
                </c:pt>
                <c:pt idx="812">
                  <c:v>1571.0</c:v>
                </c:pt>
                <c:pt idx="813">
                  <c:v>1571.0</c:v>
                </c:pt>
                <c:pt idx="814">
                  <c:v>1571.0</c:v>
                </c:pt>
                <c:pt idx="815">
                  <c:v>1572.0</c:v>
                </c:pt>
                <c:pt idx="816">
                  <c:v>1573.0</c:v>
                </c:pt>
                <c:pt idx="817">
                  <c:v>1576.0</c:v>
                </c:pt>
                <c:pt idx="818">
                  <c:v>1577.0</c:v>
                </c:pt>
                <c:pt idx="819">
                  <c:v>1575.0</c:v>
                </c:pt>
                <c:pt idx="820">
                  <c:v>1575.0</c:v>
                </c:pt>
                <c:pt idx="821">
                  <c:v>1583.0</c:v>
                </c:pt>
                <c:pt idx="822">
                  <c:v>1578.0</c:v>
                </c:pt>
                <c:pt idx="823">
                  <c:v>1576.0</c:v>
                </c:pt>
                <c:pt idx="824">
                  <c:v>1576.0</c:v>
                </c:pt>
                <c:pt idx="825">
                  <c:v>1574.0</c:v>
                </c:pt>
                <c:pt idx="826">
                  <c:v>1578.0</c:v>
                </c:pt>
                <c:pt idx="827">
                  <c:v>1571.0</c:v>
                </c:pt>
                <c:pt idx="828">
                  <c:v>1576.0</c:v>
                </c:pt>
                <c:pt idx="829">
                  <c:v>1575.0</c:v>
                </c:pt>
                <c:pt idx="830">
                  <c:v>1575.0</c:v>
                </c:pt>
                <c:pt idx="831">
                  <c:v>1582.0</c:v>
                </c:pt>
                <c:pt idx="832">
                  <c:v>1580.0</c:v>
                </c:pt>
                <c:pt idx="833">
                  <c:v>1578.0</c:v>
                </c:pt>
                <c:pt idx="834">
                  <c:v>1579.0</c:v>
                </c:pt>
                <c:pt idx="835">
                  <c:v>1587.0</c:v>
                </c:pt>
                <c:pt idx="836">
                  <c:v>1588.0</c:v>
                </c:pt>
                <c:pt idx="837">
                  <c:v>1590.0</c:v>
                </c:pt>
                <c:pt idx="838">
                  <c:v>1596.0</c:v>
                </c:pt>
                <c:pt idx="839">
                  <c:v>1597.0</c:v>
                </c:pt>
                <c:pt idx="840">
                  <c:v>1598.0</c:v>
                </c:pt>
                <c:pt idx="841">
                  <c:v>1597.0</c:v>
                </c:pt>
                <c:pt idx="842">
                  <c:v>1599.0</c:v>
                </c:pt>
                <c:pt idx="843">
                  <c:v>1606.0</c:v>
                </c:pt>
                <c:pt idx="844">
                  <c:v>1605.0</c:v>
                </c:pt>
                <c:pt idx="845">
                  <c:v>1604.0</c:v>
                </c:pt>
                <c:pt idx="846">
                  <c:v>1600.0</c:v>
                </c:pt>
                <c:pt idx="847">
                  <c:v>1602.0</c:v>
                </c:pt>
                <c:pt idx="848">
                  <c:v>1612.0</c:v>
                </c:pt>
                <c:pt idx="849">
                  <c:v>1610.0</c:v>
                </c:pt>
                <c:pt idx="850">
                  <c:v>1611.0</c:v>
                </c:pt>
                <c:pt idx="851">
                  <c:v>1609.0</c:v>
                </c:pt>
                <c:pt idx="852">
                  <c:v>1613.0</c:v>
                </c:pt>
                <c:pt idx="853">
                  <c:v>1614.0</c:v>
                </c:pt>
                <c:pt idx="854">
                  <c:v>1610.0</c:v>
                </c:pt>
                <c:pt idx="855">
                  <c:v>1613.0</c:v>
                </c:pt>
                <c:pt idx="856">
                  <c:v>1609.0</c:v>
                </c:pt>
                <c:pt idx="857">
                  <c:v>1604.0</c:v>
                </c:pt>
                <c:pt idx="858">
                  <c:v>1610.0</c:v>
                </c:pt>
                <c:pt idx="859">
                  <c:v>1608.0</c:v>
                </c:pt>
                <c:pt idx="860">
                  <c:v>1603.0</c:v>
                </c:pt>
                <c:pt idx="861">
                  <c:v>1612.0</c:v>
                </c:pt>
                <c:pt idx="862">
                  <c:v>1609.0</c:v>
                </c:pt>
                <c:pt idx="863">
                  <c:v>1609.0</c:v>
                </c:pt>
                <c:pt idx="864">
                  <c:v>1622.0</c:v>
                </c:pt>
                <c:pt idx="865">
                  <c:v>1617.0</c:v>
                </c:pt>
                <c:pt idx="866">
                  <c:v>1612.0</c:v>
                </c:pt>
                <c:pt idx="867">
                  <c:v>1616.0</c:v>
                </c:pt>
                <c:pt idx="868">
                  <c:v>1619.0</c:v>
                </c:pt>
                <c:pt idx="869">
                  <c:v>1617.0</c:v>
                </c:pt>
                <c:pt idx="870">
                  <c:v>1611.0</c:v>
                </c:pt>
                <c:pt idx="871">
                  <c:v>1616.0</c:v>
                </c:pt>
                <c:pt idx="872">
                  <c:v>1617.0</c:v>
                </c:pt>
                <c:pt idx="873">
                  <c:v>1608.0</c:v>
                </c:pt>
                <c:pt idx="874">
                  <c:v>1621.0</c:v>
                </c:pt>
                <c:pt idx="875">
                  <c:v>1618.0</c:v>
                </c:pt>
                <c:pt idx="876">
                  <c:v>1611.0</c:v>
                </c:pt>
                <c:pt idx="877">
                  <c:v>1609.0</c:v>
                </c:pt>
                <c:pt idx="878">
                  <c:v>1610.0</c:v>
                </c:pt>
                <c:pt idx="879">
                  <c:v>1617.0</c:v>
                </c:pt>
                <c:pt idx="880">
                  <c:v>1617.0</c:v>
                </c:pt>
                <c:pt idx="881">
                  <c:v>1615.0</c:v>
                </c:pt>
                <c:pt idx="882">
                  <c:v>1608.0</c:v>
                </c:pt>
                <c:pt idx="883">
                  <c:v>1612.0</c:v>
                </c:pt>
                <c:pt idx="884">
                  <c:v>1611.0</c:v>
                </c:pt>
                <c:pt idx="885">
                  <c:v>1612.0</c:v>
                </c:pt>
                <c:pt idx="886">
                  <c:v>1614.0</c:v>
                </c:pt>
                <c:pt idx="887">
                  <c:v>1609.0</c:v>
                </c:pt>
                <c:pt idx="888">
                  <c:v>1609.0</c:v>
                </c:pt>
                <c:pt idx="889">
                  <c:v>1605.0</c:v>
                </c:pt>
                <c:pt idx="890">
                  <c:v>1599.0</c:v>
                </c:pt>
                <c:pt idx="891">
                  <c:v>1595.0</c:v>
                </c:pt>
                <c:pt idx="892">
                  <c:v>1593.0</c:v>
                </c:pt>
                <c:pt idx="893">
                  <c:v>1585.0</c:v>
                </c:pt>
                <c:pt idx="894">
                  <c:v>1586.0</c:v>
                </c:pt>
                <c:pt idx="895">
                  <c:v>1574.0</c:v>
                </c:pt>
                <c:pt idx="896">
                  <c:v>1556.0</c:v>
                </c:pt>
                <c:pt idx="897">
                  <c:v>1557.0</c:v>
                </c:pt>
                <c:pt idx="898">
                  <c:v>1555.0</c:v>
                </c:pt>
                <c:pt idx="899">
                  <c:v>1544.0</c:v>
                </c:pt>
                <c:pt idx="900">
                  <c:v>1550.0</c:v>
                </c:pt>
                <c:pt idx="901">
                  <c:v>1535.0</c:v>
                </c:pt>
                <c:pt idx="902">
                  <c:v>1544.0</c:v>
                </c:pt>
                <c:pt idx="903">
                  <c:v>1546.0</c:v>
                </c:pt>
                <c:pt idx="904">
                  <c:v>1549.0</c:v>
                </c:pt>
                <c:pt idx="905">
                  <c:v>1551.0</c:v>
                </c:pt>
                <c:pt idx="906">
                  <c:v>1560.0</c:v>
                </c:pt>
                <c:pt idx="907">
                  <c:v>1561.0</c:v>
                </c:pt>
                <c:pt idx="908">
                  <c:v>1570.0</c:v>
                </c:pt>
                <c:pt idx="909">
                  <c:v>1576.0</c:v>
                </c:pt>
                <c:pt idx="910">
                  <c:v>1585.0</c:v>
                </c:pt>
                <c:pt idx="911">
                  <c:v>1587.0</c:v>
                </c:pt>
                <c:pt idx="912">
                  <c:v>1586.0</c:v>
                </c:pt>
                <c:pt idx="913">
                  <c:v>1579.0</c:v>
                </c:pt>
                <c:pt idx="914">
                  <c:v>1595.0</c:v>
                </c:pt>
                <c:pt idx="915">
                  <c:v>1596.0</c:v>
                </c:pt>
                <c:pt idx="916">
                  <c:v>1592.0</c:v>
                </c:pt>
                <c:pt idx="917">
                  <c:v>1590.0</c:v>
                </c:pt>
                <c:pt idx="918">
                  <c:v>1599.0</c:v>
                </c:pt>
                <c:pt idx="919">
                  <c:v>1594.0</c:v>
                </c:pt>
                <c:pt idx="920">
                  <c:v>1604.0</c:v>
                </c:pt>
                <c:pt idx="921">
                  <c:v>1601.0</c:v>
                </c:pt>
                <c:pt idx="922">
                  <c:v>1595.0</c:v>
                </c:pt>
                <c:pt idx="923">
                  <c:v>1597.0</c:v>
                </c:pt>
                <c:pt idx="924">
                  <c:v>1591.0</c:v>
                </c:pt>
                <c:pt idx="925">
                  <c:v>1592.0</c:v>
                </c:pt>
                <c:pt idx="926">
                  <c:v>1599.0</c:v>
                </c:pt>
                <c:pt idx="927">
                  <c:v>1592.0</c:v>
                </c:pt>
                <c:pt idx="928">
                  <c:v>1588.0</c:v>
                </c:pt>
                <c:pt idx="929">
                  <c:v>1591.0</c:v>
                </c:pt>
                <c:pt idx="930">
                  <c:v>1597.0</c:v>
                </c:pt>
                <c:pt idx="931">
                  <c:v>1594.0</c:v>
                </c:pt>
                <c:pt idx="932">
                  <c:v>1593.0</c:v>
                </c:pt>
                <c:pt idx="933">
                  <c:v>1591.0</c:v>
                </c:pt>
                <c:pt idx="934">
                  <c:v>1592.0</c:v>
                </c:pt>
                <c:pt idx="935">
                  <c:v>1596.0</c:v>
                </c:pt>
                <c:pt idx="936">
                  <c:v>1587.0</c:v>
                </c:pt>
                <c:pt idx="937">
                  <c:v>1596.0</c:v>
                </c:pt>
                <c:pt idx="938">
                  <c:v>1594.0</c:v>
                </c:pt>
                <c:pt idx="939">
                  <c:v>1596.0</c:v>
                </c:pt>
                <c:pt idx="940">
                  <c:v>1595.0</c:v>
                </c:pt>
                <c:pt idx="941">
                  <c:v>1582.0</c:v>
                </c:pt>
                <c:pt idx="942">
                  <c:v>1590.0</c:v>
                </c:pt>
                <c:pt idx="943">
                  <c:v>1590.0</c:v>
                </c:pt>
                <c:pt idx="944">
                  <c:v>1585.0</c:v>
                </c:pt>
                <c:pt idx="945">
                  <c:v>1585.0</c:v>
                </c:pt>
                <c:pt idx="946">
                  <c:v>1587.0</c:v>
                </c:pt>
                <c:pt idx="947">
                  <c:v>1581.0</c:v>
                </c:pt>
                <c:pt idx="948">
                  <c:v>1583.0</c:v>
                </c:pt>
                <c:pt idx="949">
                  <c:v>1582.0</c:v>
                </c:pt>
                <c:pt idx="950">
                  <c:v>1585.0</c:v>
                </c:pt>
                <c:pt idx="951">
                  <c:v>1584.0</c:v>
                </c:pt>
                <c:pt idx="952">
                  <c:v>1576.0</c:v>
                </c:pt>
                <c:pt idx="953">
                  <c:v>1577.0</c:v>
                </c:pt>
                <c:pt idx="954">
                  <c:v>1587.0</c:v>
                </c:pt>
                <c:pt idx="955">
                  <c:v>1576.0</c:v>
                </c:pt>
                <c:pt idx="956">
                  <c:v>1576.0</c:v>
                </c:pt>
                <c:pt idx="957">
                  <c:v>1584.0</c:v>
                </c:pt>
                <c:pt idx="958">
                  <c:v>1576.0</c:v>
                </c:pt>
                <c:pt idx="959">
                  <c:v>1579.0</c:v>
                </c:pt>
                <c:pt idx="960">
                  <c:v>1566.0</c:v>
                </c:pt>
                <c:pt idx="961">
                  <c:v>1569.0</c:v>
                </c:pt>
                <c:pt idx="962">
                  <c:v>1575.0</c:v>
                </c:pt>
                <c:pt idx="963">
                  <c:v>1575.0</c:v>
                </c:pt>
                <c:pt idx="964">
                  <c:v>1572.0</c:v>
                </c:pt>
                <c:pt idx="965">
                  <c:v>1574.0</c:v>
                </c:pt>
                <c:pt idx="966">
                  <c:v>1582.0</c:v>
                </c:pt>
                <c:pt idx="967">
                  <c:v>1573.0</c:v>
                </c:pt>
                <c:pt idx="968">
                  <c:v>1572.0</c:v>
                </c:pt>
                <c:pt idx="969">
                  <c:v>1573.0</c:v>
                </c:pt>
                <c:pt idx="970">
                  <c:v>1583.0</c:v>
                </c:pt>
                <c:pt idx="971">
                  <c:v>1575.0</c:v>
                </c:pt>
                <c:pt idx="972">
                  <c:v>1580.0</c:v>
                </c:pt>
                <c:pt idx="973">
                  <c:v>1573.0</c:v>
                </c:pt>
                <c:pt idx="974">
                  <c:v>1571.0</c:v>
                </c:pt>
                <c:pt idx="975">
                  <c:v>1577.0</c:v>
                </c:pt>
                <c:pt idx="976">
                  <c:v>1573.0</c:v>
                </c:pt>
                <c:pt idx="977">
                  <c:v>1571.0</c:v>
                </c:pt>
                <c:pt idx="978">
                  <c:v>1572.0</c:v>
                </c:pt>
                <c:pt idx="979">
                  <c:v>1569.0</c:v>
                </c:pt>
                <c:pt idx="980">
                  <c:v>1566.0</c:v>
                </c:pt>
                <c:pt idx="981">
                  <c:v>1572.0</c:v>
                </c:pt>
                <c:pt idx="982">
                  <c:v>1570.0</c:v>
                </c:pt>
                <c:pt idx="983">
                  <c:v>1577.0</c:v>
                </c:pt>
                <c:pt idx="984">
                  <c:v>1570.0</c:v>
                </c:pt>
                <c:pt idx="985">
                  <c:v>1564.0</c:v>
                </c:pt>
                <c:pt idx="986">
                  <c:v>1567.0</c:v>
                </c:pt>
                <c:pt idx="987">
                  <c:v>1572.0</c:v>
                </c:pt>
                <c:pt idx="988">
                  <c:v>1568.0</c:v>
                </c:pt>
                <c:pt idx="989">
                  <c:v>1571.0</c:v>
                </c:pt>
                <c:pt idx="990">
                  <c:v>1568.0</c:v>
                </c:pt>
                <c:pt idx="991">
                  <c:v>1568.0</c:v>
                </c:pt>
                <c:pt idx="992">
                  <c:v>1570.0</c:v>
                </c:pt>
                <c:pt idx="993">
                  <c:v>1564.0</c:v>
                </c:pt>
                <c:pt idx="994">
                  <c:v>1570.0</c:v>
                </c:pt>
                <c:pt idx="995">
                  <c:v>1570.0</c:v>
                </c:pt>
                <c:pt idx="996">
                  <c:v>1562.0</c:v>
                </c:pt>
                <c:pt idx="997">
                  <c:v>1561.0</c:v>
                </c:pt>
                <c:pt idx="998">
                  <c:v>1567.0</c:v>
                </c:pt>
                <c:pt idx="999">
                  <c:v>1558.0</c:v>
                </c:pt>
                <c:pt idx="1000">
                  <c:v>1556.0</c:v>
                </c:pt>
                <c:pt idx="1001">
                  <c:v>1544.0</c:v>
                </c:pt>
                <c:pt idx="1002">
                  <c:v>1558.0</c:v>
                </c:pt>
                <c:pt idx="1003">
                  <c:v>1558.0</c:v>
                </c:pt>
                <c:pt idx="1004">
                  <c:v>1550.0</c:v>
                </c:pt>
                <c:pt idx="1005">
                  <c:v>1547.0</c:v>
                </c:pt>
                <c:pt idx="1006">
                  <c:v>1548.0</c:v>
                </c:pt>
                <c:pt idx="1007">
                  <c:v>1549.0</c:v>
                </c:pt>
                <c:pt idx="1008">
                  <c:v>1546.0</c:v>
                </c:pt>
                <c:pt idx="1009">
                  <c:v>1546.0</c:v>
                </c:pt>
                <c:pt idx="1010">
                  <c:v>1539.0</c:v>
                </c:pt>
                <c:pt idx="1011">
                  <c:v>1543.0</c:v>
                </c:pt>
                <c:pt idx="1012">
                  <c:v>1542.0</c:v>
                </c:pt>
                <c:pt idx="1013">
                  <c:v>1539.0</c:v>
                </c:pt>
                <c:pt idx="1014">
                  <c:v>1544.0</c:v>
                </c:pt>
                <c:pt idx="1015">
                  <c:v>1548.0</c:v>
                </c:pt>
                <c:pt idx="1016">
                  <c:v>1542.0</c:v>
                </c:pt>
                <c:pt idx="1017">
                  <c:v>1547.0</c:v>
                </c:pt>
                <c:pt idx="1018">
                  <c:v>1538.0</c:v>
                </c:pt>
                <c:pt idx="1019">
                  <c:v>1538.0</c:v>
                </c:pt>
                <c:pt idx="1020">
                  <c:v>1539.0</c:v>
                </c:pt>
                <c:pt idx="1021">
                  <c:v>1539.0</c:v>
                </c:pt>
                <c:pt idx="1022">
                  <c:v>1544.0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91442096"/>
        <c:axId val="-2091438864"/>
      </c:lineChart>
      <c:catAx>
        <c:axId val="-2091442096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1438864"/>
        <c:crosses val="autoZero"/>
        <c:auto val="1"/>
        <c:lblAlgn val="ctr"/>
        <c:lblOffset val="100"/>
        <c:noMultiLvlLbl val="0"/>
      </c:catAx>
      <c:valAx>
        <c:axId val="-2091438864"/>
        <c:scaling>
          <c:orientation val="minMax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1442096"/>
        <c:crosses val="autoZero"/>
        <c:crossBetween val="between"/>
        <c:majorUnit val="20.0"/>
        <c:minorUnit val="1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Relative</a:t>
            </a:r>
            <a:r>
              <a:rPr lang="en-US" baseline="0" dirty="0" smtClean="0"/>
              <a:t> I</a:t>
            </a:r>
            <a:r>
              <a:rPr lang="en-US" dirty="0" smtClean="0"/>
              <a:t>ntensities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greenGrass_inSunlight.txt!$B$1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greenGrass_inSunlight.txt!$B$2:$B$1024</c:f>
              <c:numCache>
                <c:formatCode>General</c:formatCode>
                <c:ptCount val="1023"/>
                <c:pt idx="1">
                  <c:v>1516.0</c:v>
                </c:pt>
                <c:pt idx="2">
                  <c:v>1516.0</c:v>
                </c:pt>
                <c:pt idx="3">
                  <c:v>1508.0</c:v>
                </c:pt>
                <c:pt idx="4">
                  <c:v>1518.0</c:v>
                </c:pt>
                <c:pt idx="5">
                  <c:v>1517.0</c:v>
                </c:pt>
                <c:pt idx="6">
                  <c:v>1516.0</c:v>
                </c:pt>
                <c:pt idx="7">
                  <c:v>1520.0</c:v>
                </c:pt>
                <c:pt idx="8">
                  <c:v>1523.0</c:v>
                </c:pt>
                <c:pt idx="9">
                  <c:v>1508.0</c:v>
                </c:pt>
                <c:pt idx="10">
                  <c:v>1521.0</c:v>
                </c:pt>
                <c:pt idx="11">
                  <c:v>1521.0</c:v>
                </c:pt>
                <c:pt idx="12">
                  <c:v>1523.0</c:v>
                </c:pt>
                <c:pt idx="13">
                  <c:v>1519.0</c:v>
                </c:pt>
                <c:pt idx="14">
                  <c:v>1516.0</c:v>
                </c:pt>
                <c:pt idx="15">
                  <c:v>1515.0</c:v>
                </c:pt>
                <c:pt idx="16">
                  <c:v>1516.0</c:v>
                </c:pt>
                <c:pt idx="17">
                  <c:v>1515.0</c:v>
                </c:pt>
                <c:pt idx="18">
                  <c:v>1520.0</c:v>
                </c:pt>
                <c:pt idx="19">
                  <c:v>1523.0</c:v>
                </c:pt>
                <c:pt idx="20">
                  <c:v>1514.0</c:v>
                </c:pt>
                <c:pt idx="21">
                  <c:v>1522.0</c:v>
                </c:pt>
                <c:pt idx="22">
                  <c:v>1522.0</c:v>
                </c:pt>
                <c:pt idx="23">
                  <c:v>1523.0</c:v>
                </c:pt>
                <c:pt idx="24">
                  <c:v>1513.0</c:v>
                </c:pt>
                <c:pt idx="25">
                  <c:v>1520.0</c:v>
                </c:pt>
                <c:pt idx="26">
                  <c:v>1523.0</c:v>
                </c:pt>
                <c:pt idx="27">
                  <c:v>1523.0</c:v>
                </c:pt>
                <c:pt idx="28">
                  <c:v>1523.0</c:v>
                </c:pt>
                <c:pt idx="29">
                  <c:v>1524.0</c:v>
                </c:pt>
                <c:pt idx="30">
                  <c:v>1525.0</c:v>
                </c:pt>
                <c:pt idx="31">
                  <c:v>1522.0</c:v>
                </c:pt>
                <c:pt idx="32">
                  <c:v>1523.0</c:v>
                </c:pt>
                <c:pt idx="33">
                  <c:v>1522.0</c:v>
                </c:pt>
                <c:pt idx="34">
                  <c:v>1513.0</c:v>
                </c:pt>
                <c:pt idx="35">
                  <c:v>1526.0</c:v>
                </c:pt>
                <c:pt idx="36">
                  <c:v>1524.0</c:v>
                </c:pt>
                <c:pt idx="37">
                  <c:v>1522.0</c:v>
                </c:pt>
                <c:pt idx="38">
                  <c:v>1520.0</c:v>
                </c:pt>
                <c:pt idx="39">
                  <c:v>1528.0</c:v>
                </c:pt>
                <c:pt idx="40">
                  <c:v>1529.0</c:v>
                </c:pt>
                <c:pt idx="41">
                  <c:v>1524.0</c:v>
                </c:pt>
                <c:pt idx="42">
                  <c:v>1524.0</c:v>
                </c:pt>
                <c:pt idx="43">
                  <c:v>1526.0</c:v>
                </c:pt>
                <c:pt idx="44">
                  <c:v>1522.0</c:v>
                </c:pt>
                <c:pt idx="45">
                  <c:v>1526.0</c:v>
                </c:pt>
                <c:pt idx="46">
                  <c:v>1528.0</c:v>
                </c:pt>
                <c:pt idx="47">
                  <c:v>1523.0</c:v>
                </c:pt>
                <c:pt idx="48">
                  <c:v>1526.0</c:v>
                </c:pt>
                <c:pt idx="49">
                  <c:v>1529.0</c:v>
                </c:pt>
                <c:pt idx="50">
                  <c:v>1522.0</c:v>
                </c:pt>
                <c:pt idx="51">
                  <c:v>1529.0</c:v>
                </c:pt>
                <c:pt idx="52">
                  <c:v>1527.0</c:v>
                </c:pt>
                <c:pt idx="53">
                  <c:v>1525.0</c:v>
                </c:pt>
                <c:pt idx="54">
                  <c:v>1528.0</c:v>
                </c:pt>
                <c:pt idx="55">
                  <c:v>1529.0</c:v>
                </c:pt>
                <c:pt idx="56">
                  <c:v>1531.0</c:v>
                </c:pt>
                <c:pt idx="57">
                  <c:v>1529.0</c:v>
                </c:pt>
                <c:pt idx="58">
                  <c:v>1536.0</c:v>
                </c:pt>
                <c:pt idx="59">
                  <c:v>1534.0</c:v>
                </c:pt>
                <c:pt idx="60">
                  <c:v>1535.0</c:v>
                </c:pt>
                <c:pt idx="61">
                  <c:v>1530.0</c:v>
                </c:pt>
                <c:pt idx="62">
                  <c:v>1533.0</c:v>
                </c:pt>
                <c:pt idx="63">
                  <c:v>1531.0</c:v>
                </c:pt>
                <c:pt idx="64">
                  <c:v>1535.0</c:v>
                </c:pt>
                <c:pt idx="65">
                  <c:v>1537.0</c:v>
                </c:pt>
                <c:pt idx="66">
                  <c:v>1540.0</c:v>
                </c:pt>
                <c:pt idx="67">
                  <c:v>1535.0</c:v>
                </c:pt>
                <c:pt idx="68">
                  <c:v>1538.0</c:v>
                </c:pt>
                <c:pt idx="69">
                  <c:v>1541.0</c:v>
                </c:pt>
                <c:pt idx="70">
                  <c:v>1541.0</c:v>
                </c:pt>
                <c:pt idx="71">
                  <c:v>1538.0</c:v>
                </c:pt>
                <c:pt idx="72">
                  <c:v>1535.0</c:v>
                </c:pt>
                <c:pt idx="73">
                  <c:v>1537.0</c:v>
                </c:pt>
                <c:pt idx="74">
                  <c:v>1535.0</c:v>
                </c:pt>
                <c:pt idx="75">
                  <c:v>1538.0</c:v>
                </c:pt>
                <c:pt idx="76">
                  <c:v>1540.0</c:v>
                </c:pt>
                <c:pt idx="77">
                  <c:v>1533.0</c:v>
                </c:pt>
                <c:pt idx="78">
                  <c:v>1541.0</c:v>
                </c:pt>
                <c:pt idx="79">
                  <c:v>1537.0</c:v>
                </c:pt>
                <c:pt idx="80">
                  <c:v>1535.0</c:v>
                </c:pt>
                <c:pt idx="81">
                  <c:v>1537.0</c:v>
                </c:pt>
                <c:pt idx="82">
                  <c:v>1538.0</c:v>
                </c:pt>
                <c:pt idx="83">
                  <c:v>1537.0</c:v>
                </c:pt>
                <c:pt idx="84">
                  <c:v>1531.0</c:v>
                </c:pt>
                <c:pt idx="85">
                  <c:v>1540.0</c:v>
                </c:pt>
                <c:pt idx="86">
                  <c:v>1528.0</c:v>
                </c:pt>
                <c:pt idx="87">
                  <c:v>1543.0</c:v>
                </c:pt>
                <c:pt idx="88">
                  <c:v>1538.0</c:v>
                </c:pt>
                <c:pt idx="89">
                  <c:v>1541.0</c:v>
                </c:pt>
                <c:pt idx="90">
                  <c:v>1545.0</c:v>
                </c:pt>
                <c:pt idx="91">
                  <c:v>1551.0</c:v>
                </c:pt>
                <c:pt idx="92">
                  <c:v>1548.0</c:v>
                </c:pt>
                <c:pt idx="93">
                  <c:v>1548.0</c:v>
                </c:pt>
                <c:pt idx="94">
                  <c:v>1547.0</c:v>
                </c:pt>
                <c:pt idx="95">
                  <c:v>1541.0</c:v>
                </c:pt>
                <c:pt idx="96">
                  <c:v>1546.0</c:v>
                </c:pt>
                <c:pt idx="97">
                  <c:v>1551.0</c:v>
                </c:pt>
                <c:pt idx="98">
                  <c:v>1547.0</c:v>
                </c:pt>
                <c:pt idx="99">
                  <c:v>1541.0</c:v>
                </c:pt>
                <c:pt idx="100">
                  <c:v>1542.0</c:v>
                </c:pt>
                <c:pt idx="101">
                  <c:v>1541.0</c:v>
                </c:pt>
                <c:pt idx="102">
                  <c:v>1545.0</c:v>
                </c:pt>
                <c:pt idx="103">
                  <c:v>1548.0</c:v>
                </c:pt>
                <c:pt idx="104">
                  <c:v>1544.0</c:v>
                </c:pt>
                <c:pt idx="105">
                  <c:v>1545.0</c:v>
                </c:pt>
                <c:pt idx="106">
                  <c:v>1544.0</c:v>
                </c:pt>
                <c:pt idx="107">
                  <c:v>1547.0</c:v>
                </c:pt>
                <c:pt idx="108">
                  <c:v>1548.0</c:v>
                </c:pt>
                <c:pt idx="109">
                  <c:v>1549.0</c:v>
                </c:pt>
                <c:pt idx="110">
                  <c:v>1553.0</c:v>
                </c:pt>
                <c:pt idx="111">
                  <c:v>1552.0</c:v>
                </c:pt>
                <c:pt idx="112">
                  <c:v>1550.0</c:v>
                </c:pt>
                <c:pt idx="113">
                  <c:v>1552.0</c:v>
                </c:pt>
                <c:pt idx="114">
                  <c:v>1561.0</c:v>
                </c:pt>
                <c:pt idx="115">
                  <c:v>1560.0</c:v>
                </c:pt>
                <c:pt idx="116">
                  <c:v>1560.0</c:v>
                </c:pt>
                <c:pt idx="117">
                  <c:v>1559.0</c:v>
                </c:pt>
                <c:pt idx="118">
                  <c:v>1562.0</c:v>
                </c:pt>
                <c:pt idx="119">
                  <c:v>1561.0</c:v>
                </c:pt>
                <c:pt idx="120">
                  <c:v>1561.0</c:v>
                </c:pt>
                <c:pt idx="121">
                  <c:v>1555.0</c:v>
                </c:pt>
                <c:pt idx="122">
                  <c:v>1557.0</c:v>
                </c:pt>
                <c:pt idx="123">
                  <c:v>1562.0</c:v>
                </c:pt>
                <c:pt idx="124">
                  <c:v>1555.0</c:v>
                </c:pt>
                <c:pt idx="125">
                  <c:v>1552.0</c:v>
                </c:pt>
                <c:pt idx="126">
                  <c:v>1554.0</c:v>
                </c:pt>
                <c:pt idx="127">
                  <c:v>1561.0</c:v>
                </c:pt>
                <c:pt idx="128">
                  <c:v>1562.0</c:v>
                </c:pt>
                <c:pt idx="129">
                  <c:v>1556.0</c:v>
                </c:pt>
                <c:pt idx="130">
                  <c:v>1565.0</c:v>
                </c:pt>
                <c:pt idx="131">
                  <c:v>1568.0</c:v>
                </c:pt>
                <c:pt idx="132">
                  <c:v>1569.0</c:v>
                </c:pt>
                <c:pt idx="133">
                  <c:v>1577.0</c:v>
                </c:pt>
                <c:pt idx="134">
                  <c:v>1573.0</c:v>
                </c:pt>
                <c:pt idx="135">
                  <c:v>1583.0</c:v>
                </c:pt>
                <c:pt idx="136">
                  <c:v>1588.0</c:v>
                </c:pt>
                <c:pt idx="137">
                  <c:v>1592.0</c:v>
                </c:pt>
                <c:pt idx="138">
                  <c:v>1598.0</c:v>
                </c:pt>
                <c:pt idx="139">
                  <c:v>1608.0</c:v>
                </c:pt>
                <c:pt idx="140">
                  <c:v>1615.0</c:v>
                </c:pt>
                <c:pt idx="141">
                  <c:v>1612.0</c:v>
                </c:pt>
                <c:pt idx="142">
                  <c:v>1608.0</c:v>
                </c:pt>
                <c:pt idx="143">
                  <c:v>1613.0</c:v>
                </c:pt>
                <c:pt idx="144">
                  <c:v>1614.0</c:v>
                </c:pt>
                <c:pt idx="145">
                  <c:v>1613.0</c:v>
                </c:pt>
                <c:pt idx="146">
                  <c:v>1619.0</c:v>
                </c:pt>
                <c:pt idx="147">
                  <c:v>1618.0</c:v>
                </c:pt>
                <c:pt idx="148">
                  <c:v>1621.0</c:v>
                </c:pt>
                <c:pt idx="149">
                  <c:v>1618.0</c:v>
                </c:pt>
                <c:pt idx="150">
                  <c:v>1616.0</c:v>
                </c:pt>
                <c:pt idx="151">
                  <c:v>1619.0</c:v>
                </c:pt>
                <c:pt idx="152">
                  <c:v>1619.0</c:v>
                </c:pt>
                <c:pt idx="153">
                  <c:v>1624.0</c:v>
                </c:pt>
                <c:pt idx="154">
                  <c:v>1617.0</c:v>
                </c:pt>
                <c:pt idx="155">
                  <c:v>1623.0</c:v>
                </c:pt>
                <c:pt idx="156">
                  <c:v>1626.0</c:v>
                </c:pt>
                <c:pt idx="157">
                  <c:v>1632.0</c:v>
                </c:pt>
                <c:pt idx="158">
                  <c:v>1626.0</c:v>
                </c:pt>
                <c:pt idx="159">
                  <c:v>1640.0</c:v>
                </c:pt>
                <c:pt idx="160">
                  <c:v>1638.0</c:v>
                </c:pt>
                <c:pt idx="161">
                  <c:v>1638.0</c:v>
                </c:pt>
                <c:pt idx="162">
                  <c:v>1635.0</c:v>
                </c:pt>
                <c:pt idx="163">
                  <c:v>1639.0</c:v>
                </c:pt>
                <c:pt idx="164">
                  <c:v>1642.0</c:v>
                </c:pt>
                <c:pt idx="165">
                  <c:v>1641.0</c:v>
                </c:pt>
                <c:pt idx="166">
                  <c:v>1638.0</c:v>
                </c:pt>
                <c:pt idx="167">
                  <c:v>1645.0</c:v>
                </c:pt>
                <c:pt idx="168">
                  <c:v>1644.0</c:v>
                </c:pt>
                <c:pt idx="169">
                  <c:v>1644.0</c:v>
                </c:pt>
                <c:pt idx="170">
                  <c:v>1638.0</c:v>
                </c:pt>
                <c:pt idx="171">
                  <c:v>1645.0</c:v>
                </c:pt>
                <c:pt idx="172">
                  <c:v>1651.0</c:v>
                </c:pt>
                <c:pt idx="173">
                  <c:v>1647.0</c:v>
                </c:pt>
                <c:pt idx="174">
                  <c:v>1647.0</c:v>
                </c:pt>
                <c:pt idx="175">
                  <c:v>1648.0</c:v>
                </c:pt>
                <c:pt idx="176">
                  <c:v>1648.0</c:v>
                </c:pt>
                <c:pt idx="177">
                  <c:v>1652.0</c:v>
                </c:pt>
                <c:pt idx="178">
                  <c:v>1660.0</c:v>
                </c:pt>
                <c:pt idx="179">
                  <c:v>1660.0</c:v>
                </c:pt>
                <c:pt idx="180">
                  <c:v>1660.0</c:v>
                </c:pt>
                <c:pt idx="181">
                  <c:v>1657.0</c:v>
                </c:pt>
                <c:pt idx="182">
                  <c:v>1665.0</c:v>
                </c:pt>
                <c:pt idx="183">
                  <c:v>1662.0</c:v>
                </c:pt>
                <c:pt idx="184">
                  <c:v>1659.0</c:v>
                </c:pt>
                <c:pt idx="185">
                  <c:v>1664.0</c:v>
                </c:pt>
                <c:pt idx="186">
                  <c:v>1663.0</c:v>
                </c:pt>
                <c:pt idx="187">
                  <c:v>1667.0</c:v>
                </c:pt>
                <c:pt idx="188">
                  <c:v>1667.0</c:v>
                </c:pt>
                <c:pt idx="189">
                  <c:v>1668.0</c:v>
                </c:pt>
                <c:pt idx="190">
                  <c:v>1667.0</c:v>
                </c:pt>
                <c:pt idx="191">
                  <c:v>1665.0</c:v>
                </c:pt>
                <c:pt idx="192">
                  <c:v>1662.0</c:v>
                </c:pt>
                <c:pt idx="193">
                  <c:v>1669.0</c:v>
                </c:pt>
                <c:pt idx="194">
                  <c:v>1663.0</c:v>
                </c:pt>
                <c:pt idx="195">
                  <c:v>1667.0</c:v>
                </c:pt>
                <c:pt idx="196">
                  <c:v>1662.0</c:v>
                </c:pt>
                <c:pt idx="197">
                  <c:v>1666.0</c:v>
                </c:pt>
                <c:pt idx="198">
                  <c:v>1666.0</c:v>
                </c:pt>
                <c:pt idx="199">
                  <c:v>1663.0</c:v>
                </c:pt>
                <c:pt idx="200">
                  <c:v>1667.0</c:v>
                </c:pt>
                <c:pt idx="201">
                  <c:v>1666.0</c:v>
                </c:pt>
                <c:pt idx="202">
                  <c:v>1665.0</c:v>
                </c:pt>
                <c:pt idx="203">
                  <c:v>1668.0</c:v>
                </c:pt>
                <c:pt idx="204">
                  <c:v>1668.0</c:v>
                </c:pt>
                <c:pt idx="205">
                  <c:v>1669.0</c:v>
                </c:pt>
                <c:pt idx="206">
                  <c:v>1672.0</c:v>
                </c:pt>
                <c:pt idx="207">
                  <c:v>1678.0</c:v>
                </c:pt>
                <c:pt idx="208">
                  <c:v>1681.0</c:v>
                </c:pt>
                <c:pt idx="209">
                  <c:v>1681.0</c:v>
                </c:pt>
                <c:pt idx="210">
                  <c:v>1686.0</c:v>
                </c:pt>
                <c:pt idx="211">
                  <c:v>1701.0</c:v>
                </c:pt>
                <c:pt idx="212">
                  <c:v>1697.0</c:v>
                </c:pt>
                <c:pt idx="213">
                  <c:v>1706.0</c:v>
                </c:pt>
                <c:pt idx="214">
                  <c:v>1711.0</c:v>
                </c:pt>
                <c:pt idx="215">
                  <c:v>1703.0</c:v>
                </c:pt>
                <c:pt idx="216">
                  <c:v>1706.0</c:v>
                </c:pt>
                <c:pt idx="217">
                  <c:v>1711.0</c:v>
                </c:pt>
                <c:pt idx="218">
                  <c:v>1709.0</c:v>
                </c:pt>
                <c:pt idx="219">
                  <c:v>1712.0</c:v>
                </c:pt>
                <c:pt idx="220">
                  <c:v>1718.0</c:v>
                </c:pt>
                <c:pt idx="221">
                  <c:v>1714.0</c:v>
                </c:pt>
                <c:pt idx="222">
                  <c:v>1723.0</c:v>
                </c:pt>
                <c:pt idx="223">
                  <c:v>1729.0</c:v>
                </c:pt>
                <c:pt idx="224">
                  <c:v>1729.0</c:v>
                </c:pt>
                <c:pt idx="225">
                  <c:v>1737.0</c:v>
                </c:pt>
                <c:pt idx="226">
                  <c:v>1740.0</c:v>
                </c:pt>
                <c:pt idx="227">
                  <c:v>1748.0</c:v>
                </c:pt>
                <c:pt idx="228">
                  <c:v>1753.0</c:v>
                </c:pt>
                <c:pt idx="229">
                  <c:v>1767.0</c:v>
                </c:pt>
                <c:pt idx="230">
                  <c:v>1771.0</c:v>
                </c:pt>
                <c:pt idx="231">
                  <c:v>1773.0</c:v>
                </c:pt>
                <c:pt idx="232">
                  <c:v>1750.0</c:v>
                </c:pt>
                <c:pt idx="233">
                  <c:v>1789.0</c:v>
                </c:pt>
                <c:pt idx="234">
                  <c:v>1792.0</c:v>
                </c:pt>
                <c:pt idx="235">
                  <c:v>1779.0</c:v>
                </c:pt>
                <c:pt idx="236">
                  <c:v>1789.0</c:v>
                </c:pt>
                <c:pt idx="237">
                  <c:v>1797.0</c:v>
                </c:pt>
                <c:pt idx="238">
                  <c:v>1800.0</c:v>
                </c:pt>
                <c:pt idx="239">
                  <c:v>1812.0</c:v>
                </c:pt>
                <c:pt idx="240">
                  <c:v>1803.0</c:v>
                </c:pt>
                <c:pt idx="241">
                  <c:v>1811.0</c:v>
                </c:pt>
                <c:pt idx="242">
                  <c:v>1815.0</c:v>
                </c:pt>
                <c:pt idx="243">
                  <c:v>1814.0</c:v>
                </c:pt>
                <c:pt idx="244">
                  <c:v>1815.0</c:v>
                </c:pt>
                <c:pt idx="245">
                  <c:v>1829.0</c:v>
                </c:pt>
                <c:pt idx="246">
                  <c:v>1829.0</c:v>
                </c:pt>
                <c:pt idx="247">
                  <c:v>1825.0</c:v>
                </c:pt>
                <c:pt idx="248">
                  <c:v>1843.0</c:v>
                </c:pt>
                <c:pt idx="249">
                  <c:v>1838.0</c:v>
                </c:pt>
                <c:pt idx="250">
                  <c:v>1840.0</c:v>
                </c:pt>
                <c:pt idx="251">
                  <c:v>1845.0</c:v>
                </c:pt>
                <c:pt idx="252">
                  <c:v>1850.0</c:v>
                </c:pt>
                <c:pt idx="253">
                  <c:v>1842.0</c:v>
                </c:pt>
                <c:pt idx="254">
                  <c:v>1844.0</c:v>
                </c:pt>
                <c:pt idx="255">
                  <c:v>1848.0</c:v>
                </c:pt>
                <c:pt idx="256">
                  <c:v>1851.0</c:v>
                </c:pt>
                <c:pt idx="257">
                  <c:v>1851.0</c:v>
                </c:pt>
                <c:pt idx="258">
                  <c:v>1847.0</c:v>
                </c:pt>
                <c:pt idx="259">
                  <c:v>1859.0</c:v>
                </c:pt>
                <c:pt idx="260">
                  <c:v>1857.0</c:v>
                </c:pt>
                <c:pt idx="261">
                  <c:v>1846.0</c:v>
                </c:pt>
                <c:pt idx="262">
                  <c:v>1850.0</c:v>
                </c:pt>
                <c:pt idx="263">
                  <c:v>1850.0</c:v>
                </c:pt>
                <c:pt idx="264">
                  <c:v>1838.0</c:v>
                </c:pt>
                <c:pt idx="265">
                  <c:v>1845.0</c:v>
                </c:pt>
                <c:pt idx="266">
                  <c:v>1849.0</c:v>
                </c:pt>
                <c:pt idx="267">
                  <c:v>1851.0</c:v>
                </c:pt>
                <c:pt idx="268">
                  <c:v>1849.0</c:v>
                </c:pt>
                <c:pt idx="269">
                  <c:v>1842.0</c:v>
                </c:pt>
                <c:pt idx="270">
                  <c:v>1850.0</c:v>
                </c:pt>
                <c:pt idx="271">
                  <c:v>1850.0</c:v>
                </c:pt>
                <c:pt idx="272">
                  <c:v>1855.0</c:v>
                </c:pt>
                <c:pt idx="273">
                  <c:v>1855.0</c:v>
                </c:pt>
                <c:pt idx="274">
                  <c:v>1853.0</c:v>
                </c:pt>
                <c:pt idx="275">
                  <c:v>1869.0</c:v>
                </c:pt>
                <c:pt idx="276">
                  <c:v>1872.0</c:v>
                </c:pt>
                <c:pt idx="277">
                  <c:v>1882.0</c:v>
                </c:pt>
                <c:pt idx="278">
                  <c:v>1877.0</c:v>
                </c:pt>
                <c:pt idx="279">
                  <c:v>1877.0</c:v>
                </c:pt>
                <c:pt idx="280">
                  <c:v>1878.0</c:v>
                </c:pt>
                <c:pt idx="281">
                  <c:v>1881.0</c:v>
                </c:pt>
                <c:pt idx="282">
                  <c:v>1898.0</c:v>
                </c:pt>
                <c:pt idx="283">
                  <c:v>1896.0</c:v>
                </c:pt>
                <c:pt idx="284">
                  <c:v>1892.0</c:v>
                </c:pt>
                <c:pt idx="285">
                  <c:v>1887.0</c:v>
                </c:pt>
                <c:pt idx="286">
                  <c:v>1890.0</c:v>
                </c:pt>
                <c:pt idx="287">
                  <c:v>1890.0</c:v>
                </c:pt>
                <c:pt idx="288">
                  <c:v>1901.0</c:v>
                </c:pt>
                <c:pt idx="289">
                  <c:v>1895.0</c:v>
                </c:pt>
                <c:pt idx="290">
                  <c:v>1909.0</c:v>
                </c:pt>
                <c:pt idx="291">
                  <c:v>1902.0</c:v>
                </c:pt>
                <c:pt idx="292">
                  <c:v>1901.0</c:v>
                </c:pt>
                <c:pt idx="293">
                  <c:v>1907.0</c:v>
                </c:pt>
                <c:pt idx="294">
                  <c:v>1912.0</c:v>
                </c:pt>
                <c:pt idx="295">
                  <c:v>1899.0</c:v>
                </c:pt>
                <c:pt idx="296">
                  <c:v>1901.0</c:v>
                </c:pt>
                <c:pt idx="297">
                  <c:v>1895.0</c:v>
                </c:pt>
                <c:pt idx="298">
                  <c:v>1906.0</c:v>
                </c:pt>
                <c:pt idx="299">
                  <c:v>1909.0</c:v>
                </c:pt>
                <c:pt idx="300">
                  <c:v>1903.0</c:v>
                </c:pt>
                <c:pt idx="301">
                  <c:v>1907.0</c:v>
                </c:pt>
                <c:pt idx="302">
                  <c:v>1917.0</c:v>
                </c:pt>
                <c:pt idx="303">
                  <c:v>1917.0</c:v>
                </c:pt>
                <c:pt idx="304">
                  <c:v>1920.0</c:v>
                </c:pt>
                <c:pt idx="305">
                  <c:v>1922.0</c:v>
                </c:pt>
                <c:pt idx="306">
                  <c:v>1929.0</c:v>
                </c:pt>
                <c:pt idx="307">
                  <c:v>1933.0</c:v>
                </c:pt>
                <c:pt idx="308">
                  <c:v>1940.0</c:v>
                </c:pt>
                <c:pt idx="309">
                  <c:v>1948.0</c:v>
                </c:pt>
                <c:pt idx="310">
                  <c:v>1959.0</c:v>
                </c:pt>
                <c:pt idx="311">
                  <c:v>1954.0</c:v>
                </c:pt>
                <c:pt idx="312">
                  <c:v>1977.0</c:v>
                </c:pt>
                <c:pt idx="313">
                  <c:v>1982.0</c:v>
                </c:pt>
                <c:pt idx="314">
                  <c:v>1985.0</c:v>
                </c:pt>
                <c:pt idx="315">
                  <c:v>1984.0</c:v>
                </c:pt>
                <c:pt idx="316">
                  <c:v>1994.0</c:v>
                </c:pt>
                <c:pt idx="317">
                  <c:v>1987.0</c:v>
                </c:pt>
                <c:pt idx="318">
                  <c:v>1993.0</c:v>
                </c:pt>
                <c:pt idx="319">
                  <c:v>1986.0</c:v>
                </c:pt>
                <c:pt idx="320">
                  <c:v>1984.0</c:v>
                </c:pt>
                <c:pt idx="321">
                  <c:v>1982.0</c:v>
                </c:pt>
                <c:pt idx="322">
                  <c:v>1976.0</c:v>
                </c:pt>
                <c:pt idx="323">
                  <c:v>1982.0</c:v>
                </c:pt>
                <c:pt idx="324">
                  <c:v>1975.0</c:v>
                </c:pt>
                <c:pt idx="325">
                  <c:v>1964.0</c:v>
                </c:pt>
                <c:pt idx="326">
                  <c:v>1968.0</c:v>
                </c:pt>
                <c:pt idx="327">
                  <c:v>1964.0</c:v>
                </c:pt>
                <c:pt idx="328">
                  <c:v>1978.0</c:v>
                </c:pt>
                <c:pt idx="329">
                  <c:v>1976.0</c:v>
                </c:pt>
                <c:pt idx="330">
                  <c:v>1986.0</c:v>
                </c:pt>
                <c:pt idx="331">
                  <c:v>1982.0</c:v>
                </c:pt>
                <c:pt idx="332">
                  <c:v>1995.0</c:v>
                </c:pt>
                <c:pt idx="333">
                  <c:v>2013.0</c:v>
                </c:pt>
                <c:pt idx="334">
                  <c:v>2005.0</c:v>
                </c:pt>
                <c:pt idx="335">
                  <c:v>2006.0</c:v>
                </c:pt>
                <c:pt idx="336">
                  <c:v>2018.0</c:v>
                </c:pt>
                <c:pt idx="337">
                  <c:v>2022.0</c:v>
                </c:pt>
                <c:pt idx="338">
                  <c:v>2037.0</c:v>
                </c:pt>
                <c:pt idx="339">
                  <c:v>2036.0</c:v>
                </c:pt>
                <c:pt idx="340">
                  <c:v>2048.0</c:v>
                </c:pt>
                <c:pt idx="341">
                  <c:v>2053.0</c:v>
                </c:pt>
                <c:pt idx="342">
                  <c:v>2062.0</c:v>
                </c:pt>
                <c:pt idx="343">
                  <c:v>2073.0</c:v>
                </c:pt>
                <c:pt idx="344">
                  <c:v>2094.0</c:v>
                </c:pt>
                <c:pt idx="345">
                  <c:v>2107.0</c:v>
                </c:pt>
                <c:pt idx="346">
                  <c:v>2110.0</c:v>
                </c:pt>
                <c:pt idx="347">
                  <c:v>2106.0</c:v>
                </c:pt>
                <c:pt idx="348">
                  <c:v>2118.0</c:v>
                </c:pt>
                <c:pt idx="349">
                  <c:v>2142.0</c:v>
                </c:pt>
                <c:pt idx="350">
                  <c:v>2136.0</c:v>
                </c:pt>
                <c:pt idx="351">
                  <c:v>2144.0</c:v>
                </c:pt>
                <c:pt idx="352">
                  <c:v>2143.0</c:v>
                </c:pt>
                <c:pt idx="353">
                  <c:v>2147.0</c:v>
                </c:pt>
                <c:pt idx="354">
                  <c:v>2159.0</c:v>
                </c:pt>
                <c:pt idx="355">
                  <c:v>2160.0</c:v>
                </c:pt>
                <c:pt idx="356">
                  <c:v>2167.0</c:v>
                </c:pt>
                <c:pt idx="357">
                  <c:v>2179.0</c:v>
                </c:pt>
                <c:pt idx="358">
                  <c:v>2169.0</c:v>
                </c:pt>
                <c:pt idx="359">
                  <c:v>2181.0</c:v>
                </c:pt>
                <c:pt idx="360">
                  <c:v>2181.0</c:v>
                </c:pt>
                <c:pt idx="361">
                  <c:v>2193.0</c:v>
                </c:pt>
                <c:pt idx="362">
                  <c:v>2188.0</c:v>
                </c:pt>
                <c:pt idx="363">
                  <c:v>2206.0</c:v>
                </c:pt>
                <c:pt idx="364">
                  <c:v>2209.0</c:v>
                </c:pt>
                <c:pt idx="365">
                  <c:v>2213.0</c:v>
                </c:pt>
                <c:pt idx="366">
                  <c:v>2224.0</c:v>
                </c:pt>
                <c:pt idx="367">
                  <c:v>2211.0</c:v>
                </c:pt>
                <c:pt idx="368">
                  <c:v>2247.0</c:v>
                </c:pt>
                <c:pt idx="369">
                  <c:v>2259.0</c:v>
                </c:pt>
                <c:pt idx="370">
                  <c:v>2274.0</c:v>
                </c:pt>
                <c:pt idx="371">
                  <c:v>2268.0</c:v>
                </c:pt>
                <c:pt idx="372">
                  <c:v>2287.0</c:v>
                </c:pt>
                <c:pt idx="373">
                  <c:v>2304.0</c:v>
                </c:pt>
                <c:pt idx="374">
                  <c:v>2317.0</c:v>
                </c:pt>
                <c:pt idx="375">
                  <c:v>2320.0</c:v>
                </c:pt>
                <c:pt idx="376">
                  <c:v>2338.0</c:v>
                </c:pt>
                <c:pt idx="377">
                  <c:v>2359.0</c:v>
                </c:pt>
                <c:pt idx="378">
                  <c:v>2360.0</c:v>
                </c:pt>
                <c:pt idx="379">
                  <c:v>2376.0</c:v>
                </c:pt>
                <c:pt idx="380">
                  <c:v>2372.0</c:v>
                </c:pt>
                <c:pt idx="381">
                  <c:v>2394.0</c:v>
                </c:pt>
                <c:pt idx="382">
                  <c:v>2403.0</c:v>
                </c:pt>
                <c:pt idx="383">
                  <c:v>2422.0</c:v>
                </c:pt>
                <c:pt idx="384">
                  <c:v>2418.0</c:v>
                </c:pt>
                <c:pt idx="385">
                  <c:v>2409.0</c:v>
                </c:pt>
                <c:pt idx="386">
                  <c:v>2415.0</c:v>
                </c:pt>
                <c:pt idx="387">
                  <c:v>2427.0</c:v>
                </c:pt>
                <c:pt idx="388">
                  <c:v>2427.0</c:v>
                </c:pt>
                <c:pt idx="389">
                  <c:v>2435.0</c:v>
                </c:pt>
                <c:pt idx="390">
                  <c:v>2444.0</c:v>
                </c:pt>
                <c:pt idx="391">
                  <c:v>2464.0</c:v>
                </c:pt>
                <c:pt idx="392">
                  <c:v>2481.0</c:v>
                </c:pt>
                <c:pt idx="393">
                  <c:v>2476.0</c:v>
                </c:pt>
                <c:pt idx="394">
                  <c:v>2501.0</c:v>
                </c:pt>
                <c:pt idx="395">
                  <c:v>2516.0</c:v>
                </c:pt>
                <c:pt idx="396">
                  <c:v>2531.0</c:v>
                </c:pt>
                <c:pt idx="397">
                  <c:v>2569.0</c:v>
                </c:pt>
                <c:pt idx="398">
                  <c:v>2576.0</c:v>
                </c:pt>
                <c:pt idx="399">
                  <c:v>2622.0</c:v>
                </c:pt>
                <c:pt idx="400">
                  <c:v>2642.0</c:v>
                </c:pt>
                <c:pt idx="401">
                  <c:v>2651.0</c:v>
                </c:pt>
                <c:pt idx="402">
                  <c:v>2676.0</c:v>
                </c:pt>
                <c:pt idx="403">
                  <c:v>2713.0</c:v>
                </c:pt>
                <c:pt idx="404">
                  <c:v>2712.0</c:v>
                </c:pt>
                <c:pt idx="405">
                  <c:v>2730.0</c:v>
                </c:pt>
                <c:pt idx="406">
                  <c:v>2748.0</c:v>
                </c:pt>
                <c:pt idx="407">
                  <c:v>2760.0</c:v>
                </c:pt>
                <c:pt idx="408">
                  <c:v>2765.0</c:v>
                </c:pt>
                <c:pt idx="409">
                  <c:v>2795.0</c:v>
                </c:pt>
                <c:pt idx="410">
                  <c:v>2822.0</c:v>
                </c:pt>
                <c:pt idx="411">
                  <c:v>2823.0</c:v>
                </c:pt>
                <c:pt idx="412">
                  <c:v>2848.0</c:v>
                </c:pt>
                <c:pt idx="413">
                  <c:v>2886.0</c:v>
                </c:pt>
                <c:pt idx="414">
                  <c:v>2902.0</c:v>
                </c:pt>
                <c:pt idx="415">
                  <c:v>2897.0</c:v>
                </c:pt>
                <c:pt idx="416">
                  <c:v>2931.0</c:v>
                </c:pt>
                <c:pt idx="417">
                  <c:v>2948.0</c:v>
                </c:pt>
                <c:pt idx="418">
                  <c:v>2982.0</c:v>
                </c:pt>
                <c:pt idx="419">
                  <c:v>2995.0</c:v>
                </c:pt>
                <c:pt idx="420">
                  <c:v>3009.0</c:v>
                </c:pt>
                <c:pt idx="421">
                  <c:v>2994.0</c:v>
                </c:pt>
                <c:pt idx="422">
                  <c:v>3020.0</c:v>
                </c:pt>
                <c:pt idx="423">
                  <c:v>3032.0</c:v>
                </c:pt>
                <c:pt idx="424">
                  <c:v>3023.0</c:v>
                </c:pt>
                <c:pt idx="425">
                  <c:v>3040.0</c:v>
                </c:pt>
                <c:pt idx="426">
                  <c:v>3056.0</c:v>
                </c:pt>
                <c:pt idx="427">
                  <c:v>3047.0</c:v>
                </c:pt>
                <c:pt idx="428">
                  <c:v>3035.0</c:v>
                </c:pt>
                <c:pt idx="429">
                  <c:v>3056.0</c:v>
                </c:pt>
                <c:pt idx="430">
                  <c:v>3062.0</c:v>
                </c:pt>
                <c:pt idx="431">
                  <c:v>3065.0</c:v>
                </c:pt>
                <c:pt idx="432">
                  <c:v>3078.0</c:v>
                </c:pt>
                <c:pt idx="433">
                  <c:v>3100.0</c:v>
                </c:pt>
                <c:pt idx="434">
                  <c:v>3070.0</c:v>
                </c:pt>
                <c:pt idx="435">
                  <c:v>3065.0</c:v>
                </c:pt>
                <c:pt idx="436">
                  <c:v>3075.0</c:v>
                </c:pt>
                <c:pt idx="437">
                  <c:v>3058.0</c:v>
                </c:pt>
                <c:pt idx="438">
                  <c:v>3074.0</c:v>
                </c:pt>
                <c:pt idx="439">
                  <c:v>3078.0</c:v>
                </c:pt>
                <c:pt idx="440">
                  <c:v>3075.0</c:v>
                </c:pt>
                <c:pt idx="441">
                  <c:v>3099.0</c:v>
                </c:pt>
                <c:pt idx="442">
                  <c:v>3085.0</c:v>
                </c:pt>
                <c:pt idx="443">
                  <c:v>3091.0</c:v>
                </c:pt>
                <c:pt idx="444">
                  <c:v>3125.0</c:v>
                </c:pt>
                <c:pt idx="445">
                  <c:v>3109.0</c:v>
                </c:pt>
                <c:pt idx="446">
                  <c:v>3138.0</c:v>
                </c:pt>
                <c:pt idx="447">
                  <c:v>3135.0</c:v>
                </c:pt>
                <c:pt idx="448">
                  <c:v>3159.0</c:v>
                </c:pt>
                <c:pt idx="449">
                  <c:v>3178.0</c:v>
                </c:pt>
                <c:pt idx="450">
                  <c:v>3155.0</c:v>
                </c:pt>
                <c:pt idx="451">
                  <c:v>3164.0</c:v>
                </c:pt>
                <c:pt idx="452">
                  <c:v>3198.0</c:v>
                </c:pt>
                <c:pt idx="453">
                  <c:v>3190.0</c:v>
                </c:pt>
                <c:pt idx="454">
                  <c:v>3195.0</c:v>
                </c:pt>
                <c:pt idx="455">
                  <c:v>3175.0</c:v>
                </c:pt>
                <c:pt idx="456">
                  <c:v>3223.0</c:v>
                </c:pt>
                <c:pt idx="457">
                  <c:v>3207.0</c:v>
                </c:pt>
                <c:pt idx="458">
                  <c:v>3210.0</c:v>
                </c:pt>
                <c:pt idx="459">
                  <c:v>3204.0</c:v>
                </c:pt>
                <c:pt idx="460">
                  <c:v>3220.0</c:v>
                </c:pt>
                <c:pt idx="461">
                  <c:v>3226.0</c:v>
                </c:pt>
                <c:pt idx="462">
                  <c:v>3222.0</c:v>
                </c:pt>
                <c:pt idx="463">
                  <c:v>3220.0</c:v>
                </c:pt>
                <c:pt idx="464">
                  <c:v>3230.0</c:v>
                </c:pt>
                <c:pt idx="465">
                  <c:v>3231.0</c:v>
                </c:pt>
                <c:pt idx="466">
                  <c:v>3230.0</c:v>
                </c:pt>
                <c:pt idx="467">
                  <c:v>3223.0</c:v>
                </c:pt>
                <c:pt idx="468">
                  <c:v>3223.0</c:v>
                </c:pt>
                <c:pt idx="469">
                  <c:v>3209.0</c:v>
                </c:pt>
                <c:pt idx="470">
                  <c:v>3224.0</c:v>
                </c:pt>
                <c:pt idx="471">
                  <c:v>3204.0</c:v>
                </c:pt>
                <c:pt idx="472">
                  <c:v>3188.0</c:v>
                </c:pt>
                <c:pt idx="473">
                  <c:v>3193.0</c:v>
                </c:pt>
                <c:pt idx="474">
                  <c:v>3180.0</c:v>
                </c:pt>
                <c:pt idx="475">
                  <c:v>3144.0</c:v>
                </c:pt>
                <c:pt idx="476">
                  <c:v>3157.0</c:v>
                </c:pt>
                <c:pt idx="477">
                  <c:v>3157.0</c:v>
                </c:pt>
                <c:pt idx="478">
                  <c:v>3161.0</c:v>
                </c:pt>
                <c:pt idx="479">
                  <c:v>3135.0</c:v>
                </c:pt>
                <c:pt idx="480">
                  <c:v>3145.0</c:v>
                </c:pt>
                <c:pt idx="481">
                  <c:v>3158.0</c:v>
                </c:pt>
                <c:pt idx="482">
                  <c:v>3129.0</c:v>
                </c:pt>
                <c:pt idx="483">
                  <c:v>3132.0</c:v>
                </c:pt>
                <c:pt idx="484">
                  <c:v>3158.0</c:v>
                </c:pt>
                <c:pt idx="485">
                  <c:v>3139.0</c:v>
                </c:pt>
                <c:pt idx="486">
                  <c:v>3139.0</c:v>
                </c:pt>
                <c:pt idx="487">
                  <c:v>3126.0</c:v>
                </c:pt>
                <c:pt idx="488">
                  <c:v>3135.0</c:v>
                </c:pt>
                <c:pt idx="489">
                  <c:v>3132.0</c:v>
                </c:pt>
                <c:pt idx="490">
                  <c:v>3126.0</c:v>
                </c:pt>
                <c:pt idx="491">
                  <c:v>3124.0</c:v>
                </c:pt>
                <c:pt idx="492">
                  <c:v>3115.0</c:v>
                </c:pt>
                <c:pt idx="493">
                  <c:v>3131.0</c:v>
                </c:pt>
                <c:pt idx="494">
                  <c:v>3114.0</c:v>
                </c:pt>
                <c:pt idx="495">
                  <c:v>3123.0</c:v>
                </c:pt>
                <c:pt idx="496">
                  <c:v>3073.0</c:v>
                </c:pt>
                <c:pt idx="497">
                  <c:v>3100.0</c:v>
                </c:pt>
                <c:pt idx="498">
                  <c:v>3065.0</c:v>
                </c:pt>
                <c:pt idx="499">
                  <c:v>3061.0</c:v>
                </c:pt>
                <c:pt idx="500">
                  <c:v>3042.0</c:v>
                </c:pt>
                <c:pt idx="501">
                  <c:v>3042.0</c:v>
                </c:pt>
                <c:pt idx="502">
                  <c:v>3037.0</c:v>
                </c:pt>
                <c:pt idx="503">
                  <c:v>3022.0</c:v>
                </c:pt>
                <c:pt idx="504">
                  <c:v>3026.0</c:v>
                </c:pt>
                <c:pt idx="505">
                  <c:v>3026.0</c:v>
                </c:pt>
                <c:pt idx="506">
                  <c:v>3008.0</c:v>
                </c:pt>
                <c:pt idx="507">
                  <c:v>2990.0</c:v>
                </c:pt>
                <c:pt idx="508">
                  <c:v>2975.0</c:v>
                </c:pt>
                <c:pt idx="509">
                  <c:v>2969.0</c:v>
                </c:pt>
                <c:pt idx="510">
                  <c:v>2960.0</c:v>
                </c:pt>
                <c:pt idx="511">
                  <c:v>2969.0</c:v>
                </c:pt>
                <c:pt idx="512">
                  <c:v>2945.0</c:v>
                </c:pt>
                <c:pt idx="513">
                  <c:v>2944.0</c:v>
                </c:pt>
                <c:pt idx="514">
                  <c:v>2935.0</c:v>
                </c:pt>
                <c:pt idx="515">
                  <c:v>2915.0</c:v>
                </c:pt>
                <c:pt idx="516">
                  <c:v>2912.0</c:v>
                </c:pt>
                <c:pt idx="517">
                  <c:v>2907.0</c:v>
                </c:pt>
                <c:pt idx="518">
                  <c:v>2890.0</c:v>
                </c:pt>
                <c:pt idx="519">
                  <c:v>2877.0</c:v>
                </c:pt>
                <c:pt idx="520">
                  <c:v>2869.0</c:v>
                </c:pt>
                <c:pt idx="521">
                  <c:v>2879.0</c:v>
                </c:pt>
                <c:pt idx="522">
                  <c:v>2868.0</c:v>
                </c:pt>
                <c:pt idx="523">
                  <c:v>2881.0</c:v>
                </c:pt>
                <c:pt idx="524">
                  <c:v>2882.0</c:v>
                </c:pt>
                <c:pt idx="525">
                  <c:v>2889.0</c:v>
                </c:pt>
                <c:pt idx="526">
                  <c:v>2882.0</c:v>
                </c:pt>
                <c:pt idx="527">
                  <c:v>2893.0</c:v>
                </c:pt>
                <c:pt idx="528">
                  <c:v>2889.0</c:v>
                </c:pt>
                <c:pt idx="529">
                  <c:v>2918.0</c:v>
                </c:pt>
                <c:pt idx="530">
                  <c:v>2876.0</c:v>
                </c:pt>
                <c:pt idx="531">
                  <c:v>2894.0</c:v>
                </c:pt>
                <c:pt idx="532">
                  <c:v>2893.0</c:v>
                </c:pt>
                <c:pt idx="533">
                  <c:v>2880.0</c:v>
                </c:pt>
                <c:pt idx="534">
                  <c:v>2873.0</c:v>
                </c:pt>
                <c:pt idx="535">
                  <c:v>2875.0</c:v>
                </c:pt>
                <c:pt idx="536">
                  <c:v>2869.0</c:v>
                </c:pt>
                <c:pt idx="537">
                  <c:v>2839.0</c:v>
                </c:pt>
                <c:pt idx="538">
                  <c:v>2829.0</c:v>
                </c:pt>
                <c:pt idx="539">
                  <c:v>2812.0</c:v>
                </c:pt>
                <c:pt idx="540">
                  <c:v>2796.0</c:v>
                </c:pt>
                <c:pt idx="541">
                  <c:v>2770.0</c:v>
                </c:pt>
                <c:pt idx="542">
                  <c:v>2767.0</c:v>
                </c:pt>
                <c:pt idx="543">
                  <c:v>2738.0</c:v>
                </c:pt>
                <c:pt idx="544">
                  <c:v>2740.0</c:v>
                </c:pt>
                <c:pt idx="545">
                  <c:v>2716.0</c:v>
                </c:pt>
                <c:pt idx="546">
                  <c:v>2719.0</c:v>
                </c:pt>
                <c:pt idx="547">
                  <c:v>2715.0</c:v>
                </c:pt>
                <c:pt idx="548">
                  <c:v>2733.0</c:v>
                </c:pt>
                <c:pt idx="549">
                  <c:v>2721.0</c:v>
                </c:pt>
                <c:pt idx="550">
                  <c:v>2729.0</c:v>
                </c:pt>
                <c:pt idx="551">
                  <c:v>2730.0</c:v>
                </c:pt>
                <c:pt idx="552">
                  <c:v>2737.0</c:v>
                </c:pt>
                <c:pt idx="553">
                  <c:v>2753.0</c:v>
                </c:pt>
                <c:pt idx="554">
                  <c:v>2740.0</c:v>
                </c:pt>
                <c:pt idx="555">
                  <c:v>2758.0</c:v>
                </c:pt>
                <c:pt idx="556">
                  <c:v>2749.0</c:v>
                </c:pt>
                <c:pt idx="557">
                  <c:v>2747.0</c:v>
                </c:pt>
                <c:pt idx="558">
                  <c:v>2751.0</c:v>
                </c:pt>
                <c:pt idx="559">
                  <c:v>2746.0</c:v>
                </c:pt>
                <c:pt idx="560">
                  <c:v>2755.0</c:v>
                </c:pt>
                <c:pt idx="561">
                  <c:v>2749.0</c:v>
                </c:pt>
                <c:pt idx="562">
                  <c:v>2768.0</c:v>
                </c:pt>
                <c:pt idx="563">
                  <c:v>2767.0</c:v>
                </c:pt>
                <c:pt idx="564">
                  <c:v>2760.0</c:v>
                </c:pt>
                <c:pt idx="565">
                  <c:v>2762.0</c:v>
                </c:pt>
                <c:pt idx="566">
                  <c:v>2765.0</c:v>
                </c:pt>
                <c:pt idx="567">
                  <c:v>2758.0</c:v>
                </c:pt>
                <c:pt idx="568">
                  <c:v>2778.0</c:v>
                </c:pt>
                <c:pt idx="569">
                  <c:v>2765.0</c:v>
                </c:pt>
                <c:pt idx="570">
                  <c:v>2787.0</c:v>
                </c:pt>
                <c:pt idx="571">
                  <c:v>2773.0</c:v>
                </c:pt>
                <c:pt idx="572">
                  <c:v>2792.0</c:v>
                </c:pt>
                <c:pt idx="573">
                  <c:v>2791.0</c:v>
                </c:pt>
                <c:pt idx="574">
                  <c:v>2794.0</c:v>
                </c:pt>
                <c:pt idx="575">
                  <c:v>2790.0</c:v>
                </c:pt>
                <c:pt idx="576">
                  <c:v>2812.0</c:v>
                </c:pt>
                <c:pt idx="577">
                  <c:v>2798.0</c:v>
                </c:pt>
                <c:pt idx="578">
                  <c:v>2805.0</c:v>
                </c:pt>
                <c:pt idx="579">
                  <c:v>2785.0</c:v>
                </c:pt>
                <c:pt idx="580">
                  <c:v>2788.0</c:v>
                </c:pt>
                <c:pt idx="581">
                  <c:v>2791.0</c:v>
                </c:pt>
                <c:pt idx="582">
                  <c:v>2784.0</c:v>
                </c:pt>
                <c:pt idx="583">
                  <c:v>2782.0</c:v>
                </c:pt>
                <c:pt idx="584">
                  <c:v>2773.0</c:v>
                </c:pt>
                <c:pt idx="585">
                  <c:v>2776.0</c:v>
                </c:pt>
                <c:pt idx="586">
                  <c:v>2766.0</c:v>
                </c:pt>
                <c:pt idx="587">
                  <c:v>2782.0</c:v>
                </c:pt>
                <c:pt idx="588">
                  <c:v>2750.0</c:v>
                </c:pt>
                <c:pt idx="589">
                  <c:v>2760.0</c:v>
                </c:pt>
                <c:pt idx="590">
                  <c:v>2742.0</c:v>
                </c:pt>
                <c:pt idx="591">
                  <c:v>2749.0</c:v>
                </c:pt>
                <c:pt idx="592">
                  <c:v>2749.0</c:v>
                </c:pt>
                <c:pt idx="593">
                  <c:v>2724.0</c:v>
                </c:pt>
                <c:pt idx="594">
                  <c:v>2731.0</c:v>
                </c:pt>
                <c:pt idx="595">
                  <c:v>2714.0</c:v>
                </c:pt>
                <c:pt idx="596">
                  <c:v>2707.0</c:v>
                </c:pt>
                <c:pt idx="597">
                  <c:v>2707.0</c:v>
                </c:pt>
                <c:pt idx="598">
                  <c:v>2697.0</c:v>
                </c:pt>
                <c:pt idx="599">
                  <c:v>2707.0</c:v>
                </c:pt>
                <c:pt idx="600">
                  <c:v>2678.0</c:v>
                </c:pt>
                <c:pt idx="601">
                  <c:v>2670.0</c:v>
                </c:pt>
                <c:pt idx="602">
                  <c:v>2674.0</c:v>
                </c:pt>
                <c:pt idx="603">
                  <c:v>2683.0</c:v>
                </c:pt>
                <c:pt idx="604">
                  <c:v>2682.0</c:v>
                </c:pt>
                <c:pt idx="605">
                  <c:v>2661.0</c:v>
                </c:pt>
                <c:pt idx="606">
                  <c:v>2677.0</c:v>
                </c:pt>
                <c:pt idx="607">
                  <c:v>2659.0</c:v>
                </c:pt>
                <c:pt idx="608">
                  <c:v>2658.0</c:v>
                </c:pt>
                <c:pt idx="609">
                  <c:v>2647.0</c:v>
                </c:pt>
                <c:pt idx="610">
                  <c:v>2646.0</c:v>
                </c:pt>
                <c:pt idx="611">
                  <c:v>2638.0</c:v>
                </c:pt>
                <c:pt idx="612">
                  <c:v>2644.0</c:v>
                </c:pt>
                <c:pt idx="613">
                  <c:v>2623.0</c:v>
                </c:pt>
                <c:pt idx="614">
                  <c:v>2616.0</c:v>
                </c:pt>
                <c:pt idx="615">
                  <c:v>2609.0</c:v>
                </c:pt>
                <c:pt idx="616">
                  <c:v>2602.0</c:v>
                </c:pt>
                <c:pt idx="617">
                  <c:v>2583.0</c:v>
                </c:pt>
                <c:pt idx="618">
                  <c:v>2594.0</c:v>
                </c:pt>
                <c:pt idx="619">
                  <c:v>2568.0</c:v>
                </c:pt>
                <c:pt idx="620">
                  <c:v>2576.0</c:v>
                </c:pt>
                <c:pt idx="621">
                  <c:v>2556.0</c:v>
                </c:pt>
                <c:pt idx="622">
                  <c:v>2548.0</c:v>
                </c:pt>
                <c:pt idx="623">
                  <c:v>2556.0</c:v>
                </c:pt>
                <c:pt idx="624">
                  <c:v>2561.0</c:v>
                </c:pt>
                <c:pt idx="625">
                  <c:v>2550.0</c:v>
                </c:pt>
                <c:pt idx="626">
                  <c:v>2547.0</c:v>
                </c:pt>
                <c:pt idx="627">
                  <c:v>2542.0</c:v>
                </c:pt>
                <c:pt idx="628">
                  <c:v>2536.0</c:v>
                </c:pt>
                <c:pt idx="629">
                  <c:v>2546.0</c:v>
                </c:pt>
                <c:pt idx="630">
                  <c:v>2551.0</c:v>
                </c:pt>
                <c:pt idx="631">
                  <c:v>2541.0</c:v>
                </c:pt>
                <c:pt idx="632">
                  <c:v>2546.0</c:v>
                </c:pt>
                <c:pt idx="633">
                  <c:v>2546.0</c:v>
                </c:pt>
                <c:pt idx="634">
                  <c:v>2546.0</c:v>
                </c:pt>
                <c:pt idx="635">
                  <c:v>2548.0</c:v>
                </c:pt>
                <c:pt idx="636">
                  <c:v>2543.0</c:v>
                </c:pt>
                <c:pt idx="637">
                  <c:v>2547.0</c:v>
                </c:pt>
                <c:pt idx="638">
                  <c:v>2545.0</c:v>
                </c:pt>
                <c:pt idx="639">
                  <c:v>2561.0</c:v>
                </c:pt>
                <c:pt idx="640">
                  <c:v>2544.0</c:v>
                </c:pt>
                <c:pt idx="641">
                  <c:v>2543.0</c:v>
                </c:pt>
                <c:pt idx="642">
                  <c:v>2544.0</c:v>
                </c:pt>
                <c:pt idx="643">
                  <c:v>2532.0</c:v>
                </c:pt>
                <c:pt idx="644">
                  <c:v>2539.0</c:v>
                </c:pt>
                <c:pt idx="645">
                  <c:v>2523.0</c:v>
                </c:pt>
                <c:pt idx="646">
                  <c:v>2524.0</c:v>
                </c:pt>
                <c:pt idx="647">
                  <c:v>2510.0</c:v>
                </c:pt>
                <c:pt idx="648">
                  <c:v>2506.0</c:v>
                </c:pt>
                <c:pt idx="649">
                  <c:v>2504.0</c:v>
                </c:pt>
                <c:pt idx="650">
                  <c:v>2492.0</c:v>
                </c:pt>
                <c:pt idx="651">
                  <c:v>2482.0</c:v>
                </c:pt>
                <c:pt idx="652">
                  <c:v>2471.0</c:v>
                </c:pt>
                <c:pt idx="653">
                  <c:v>2466.0</c:v>
                </c:pt>
                <c:pt idx="654">
                  <c:v>2456.0</c:v>
                </c:pt>
                <c:pt idx="655">
                  <c:v>2447.0</c:v>
                </c:pt>
                <c:pt idx="656">
                  <c:v>2437.0</c:v>
                </c:pt>
                <c:pt idx="657">
                  <c:v>2423.0</c:v>
                </c:pt>
                <c:pt idx="658">
                  <c:v>2411.0</c:v>
                </c:pt>
                <c:pt idx="659">
                  <c:v>2386.0</c:v>
                </c:pt>
                <c:pt idx="660">
                  <c:v>2392.0</c:v>
                </c:pt>
                <c:pt idx="661">
                  <c:v>2366.0</c:v>
                </c:pt>
                <c:pt idx="662">
                  <c:v>2349.0</c:v>
                </c:pt>
                <c:pt idx="663">
                  <c:v>2344.0</c:v>
                </c:pt>
                <c:pt idx="664">
                  <c:v>2318.0</c:v>
                </c:pt>
                <c:pt idx="665">
                  <c:v>2306.0</c:v>
                </c:pt>
                <c:pt idx="666">
                  <c:v>2313.0</c:v>
                </c:pt>
                <c:pt idx="667">
                  <c:v>2281.0</c:v>
                </c:pt>
                <c:pt idx="668">
                  <c:v>2296.0</c:v>
                </c:pt>
                <c:pt idx="669">
                  <c:v>2284.0</c:v>
                </c:pt>
                <c:pt idx="670">
                  <c:v>2280.0</c:v>
                </c:pt>
                <c:pt idx="671">
                  <c:v>2275.0</c:v>
                </c:pt>
                <c:pt idx="672">
                  <c:v>2282.0</c:v>
                </c:pt>
                <c:pt idx="673">
                  <c:v>2286.0</c:v>
                </c:pt>
                <c:pt idx="674">
                  <c:v>2280.0</c:v>
                </c:pt>
                <c:pt idx="675">
                  <c:v>2276.0</c:v>
                </c:pt>
                <c:pt idx="676">
                  <c:v>2262.0</c:v>
                </c:pt>
                <c:pt idx="677">
                  <c:v>2259.0</c:v>
                </c:pt>
                <c:pt idx="678">
                  <c:v>2242.0</c:v>
                </c:pt>
                <c:pt idx="679">
                  <c:v>2247.0</c:v>
                </c:pt>
                <c:pt idx="680">
                  <c:v>2242.0</c:v>
                </c:pt>
                <c:pt idx="681">
                  <c:v>2219.0</c:v>
                </c:pt>
                <c:pt idx="682">
                  <c:v>2224.0</c:v>
                </c:pt>
                <c:pt idx="683">
                  <c:v>2224.0</c:v>
                </c:pt>
                <c:pt idx="684">
                  <c:v>2229.0</c:v>
                </c:pt>
                <c:pt idx="685">
                  <c:v>2220.0</c:v>
                </c:pt>
                <c:pt idx="686">
                  <c:v>2230.0</c:v>
                </c:pt>
                <c:pt idx="687">
                  <c:v>2233.0</c:v>
                </c:pt>
                <c:pt idx="688">
                  <c:v>2231.0</c:v>
                </c:pt>
                <c:pt idx="689">
                  <c:v>2239.0</c:v>
                </c:pt>
                <c:pt idx="690">
                  <c:v>2246.0</c:v>
                </c:pt>
                <c:pt idx="691">
                  <c:v>2232.0</c:v>
                </c:pt>
                <c:pt idx="692">
                  <c:v>2246.0</c:v>
                </c:pt>
                <c:pt idx="693">
                  <c:v>2243.0</c:v>
                </c:pt>
                <c:pt idx="694">
                  <c:v>2252.0</c:v>
                </c:pt>
                <c:pt idx="695">
                  <c:v>2244.0</c:v>
                </c:pt>
                <c:pt idx="696">
                  <c:v>2247.0</c:v>
                </c:pt>
                <c:pt idx="697">
                  <c:v>2243.0</c:v>
                </c:pt>
                <c:pt idx="698">
                  <c:v>2243.0</c:v>
                </c:pt>
                <c:pt idx="699">
                  <c:v>2229.0</c:v>
                </c:pt>
                <c:pt idx="700">
                  <c:v>2224.0</c:v>
                </c:pt>
                <c:pt idx="701">
                  <c:v>2218.0</c:v>
                </c:pt>
                <c:pt idx="702">
                  <c:v>2214.0</c:v>
                </c:pt>
                <c:pt idx="703">
                  <c:v>2206.0</c:v>
                </c:pt>
                <c:pt idx="704">
                  <c:v>2211.0</c:v>
                </c:pt>
                <c:pt idx="705">
                  <c:v>2186.0</c:v>
                </c:pt>
                <c:pt idx="706">
                  <c:v>2201.0</c:v>
                </c:pt>
                <c:pt idx="707">
                  <c:v>2198.0</c:v>
                </c:pt>
                <c:pt idx="708">
                  <c:v>2188.0</c:v>
                </c:pt>
                <c:pt idx="709">
                  <c:v>2184.0</c:v>
                </c:pt>
                <c:pt idx="710">
                  <c:v>2180.0</c:v>
                </c:pt>
                <c:pt idx="711">
                  <c:v>2167.0</c:v>
                </c:pt>
                <c:pt idx="712">
                  <c:v>2164.0</c:v>
                </c:pt>
                <c:pt idx="713">
                  <c:v>2168.0</c:v>
                </c:pt>
                <c:pt idx="714">
                  <c:v>2168.0</c:v>
                </c:pt>
                <c:pt idx="715">
                  <c:v>2165.0</c:v>
                </c:pt>
                <c:pt idx="716">
                  <c:v>2159.0</c:v>
                </c:pt>
                <c:pt idx="717">
                  <c:v>2153.0</c:v>
                </c:pt>
                <c:pt idx="718">
                  <c:v>2146.0</c:v>
                </c:pt>
                <c:pt idx="719">
                  <c:v>2150.0</c:v>
                </c:pt>
                <c:pt idx="720">
                  <c:v>2151.0</c:v>
                </c:pt>
                <c:pt idx="721">
                  <c:v>2148.0</c:v>
                </c:pt>
                <c:pt idx="722">
                  <c:v>2144.0</c:v>
                </c:pt>
                <c:pt idx="723">
                  <c:v>2144.0</c:v>
                </c:pt>
                <c:pt idx="724">
                  <c:v>2130.0</c:v>
                </c:pt>
                <c:pt idx="725">
                  <c:v>2141.0</c:v>
                </c:pt>
                <c:pt idx="726">
                  <c:v>2141.0</c:v>
                </c:pt>
                <c:pt idx="727">
                  <c:v>2128.0</c:v>
                </c:pt>
                <c:pt idx="728">
                  <c:v>2139.0</c:v>
                </c:pt>
                <c:pt idx="729">
                  <c:v>2136.0</c:v>
                </c:pt>
                <c:pt idx="730">
                  <c:v>2129.0</c:v>
                </c:pt>
                <c:pt idx="731">
                  <c:v>2140.0</c:v>
                </c:pt>
                <c:pt idx="732">
                  <c:v>2132.0</c:v>
                </c:pt>
                <c:pt idx="733">
                  <c:v>2141.0</c:v>
                </c:pt>
                <c:pt idx="734">
                  <c:v>2132.0</c:v>
                </c:pt>
                <c:pt idx="735">
                  <c:v>2141.0</c:v>
                </c:pt>
                <c:pt idx="736">
                  <c:v>2141.0</c:v>
                </c:pt>
                <c:pt idx="737">
                  <c:v>2140.0</c:v>
                </c:pt>
                <c:pt idx="738">
                  <c:v>2134.0</c:v>
                </c:pt>
                <c:pt idx="739">
                  <c:v>2140.0</c:v>
                </c:pt>
                <c:pt idx="740">
                  <c:v>2122.0</c:v>
                </c:pt>
                <c:pt idx="741">
                  <c:v>2124.0</c:v>
                </c:pt>
                <c:pt idx="742">
                  <c:v>2111.0</c:v>
                </c:pt>
                <c:pt idx="743">
                  <c:v>2106.0</c:v>
                </c:pt>
                <c:pt idx="744">
                  <c:v>2097.0</c:v>
                </c:pt>
                <c:pt idx="745">
                  <c:v>2098.0</c:v>
                </c:pt>
                <c:pt idx="746">
                  <c:v>2080.0</c:v>
                </c:pt>
                <c:pt idx="747">
                  <c:v>2085.0</c:v>
                </c:pt>
                <c:pt idx="748">
                  <c:v>2094.0</c:v>
                </c:pt>
                <c:pt idx="749">
                  <c:v>2089.0</c:v>
                </c:pt>
                <c:pt idx="750">
                  <c:v>2098.0</c:v>
                </c:pt>
                <c:pt idx="751">
                  <c:v>2105.0</c:v>
                </c:pt>
                <c:pt idx="752">
                  <c:v>2113.0</c:v>
                </c:pt>
                <c:pt idx="753">
                  <c:v>2135.0</c:v>
                </c:pt>
                <c:pt idx="754">
                  <c:v>2151.0</c:v>
                </c:pt>
                <c:pt idx="755">
                  <c:v>2172.0</c:v>
                </c:pt>
                <c:pt idx="756">
                  <c:v>2188.0</c:v>
                </c:pt>
                <c:pt idx="757">
                  <c:v>2210.0</c:v>
                </c:pt>
                <c:pt idx="758">
                  <c:v>2224.0</c:v>
                </c:pt>
                <c:pt idx="759">
                  <c:v>2245.0</c:v>
                </c:pt>
                <c:pt idx="760">
                  <c:v>2267.0</c:v>
                </c:pt>
                <c:pt idx="761">
                  <c:v>2296.0</c:v>
                </c:pt>
                <c:pt idx="762">
                  <c:v>2316.0</c:v>
                </c:pt>
                <c:pt idx="763">
                  <c:v>2349.0</c:v>
                </c:pt>
                <c:pt idx="764">
                  <c:v>2360.0</c:v>
                </c:pt>
                <c:pt idx="765">
                  <c:v>2390.0</c:v>
                </c:pt>
                <c:pt idx="766">
                  <c:v>2422.0</c:v>
                </c:pt>
                <c:pt idx="767">
                  <c:v>2450.0</c:v>
                </c:pt>
                <c:pt idx="768">
                  <c:v>2459.0</c:v>
                </c:pt>
                <c:pt idx="769">
                  <c:v>2498.0</c:v>
                </c:pt>
                <c:pt idx="770">
                  <c:v>2516.0</c:v>
                </c:pt>
                <c:pt idx="771">
                  <c:v>2546.0</c:v>
                </c:pt>
                <c:pt idx="772">
                  <c:v>2560.0</c:v>
                </c:pt>
                <c:pt idx="773">
                  <c:v>2572.0</c:v>
                </c:pt>
                <c:pt idx="774">
                  <c:v>2601.0</c:v>
                </c:pt>
                <c:pt idx="775">
                  <c:v>2623.0</c:v>
                </c:pt>
                <c:pt idx="776">
                  <c:v>2640.0</c:v>
                </c:pt>
                <c:pt idx="777">
                  <c:v>2681.0</c:v>
                </c:pt>
                <c:pt idx="778">
                  <c:v>2708.0</c:v>
                </c:pt>
                <c:pt idx="779">
                  <c:v>2739.0</c:v>
                </c:pt>
                <c:pt idx="780">
                  <c:v>2758.0</c:v>
                </c:pt>
                <c:pt idx="781">
                  <c:v>2792.0</c:v>
                </c:pt>
                <c:pt idx="782">
                  <c:v>2833.0</c:v>
                </c:pt>
                <c:pt idx="783">
                  <c:v>2850.0</c:v>
                </c:pt>
                <c:pt idx="784">
                  <c:v>2891.0</c:v>
                </c:pt>
                <c:pt idx="785">
                  <c:v>2934.0</c:v>
                </c:pt>
                <c:pt idx="786">
                  <c:v>2958.0</c:v>
                </c:pt>
                <c:pt idx="787">
                  <c:v>2993.0</c:v>
                </c:pt>
                <c:pt idx="788">
                  <c:v>3011.0</c:v>
                </c:pt>
                <c:pt idx="789">
                  <c:v>3025.0</c:v>
                </c:pt>
                <c:pt idx="790">
                  <c:v>3055.0</c:v>
                </c:pt>
                <c:pt idx="791">
                  <c:v>3087.0</c:v>
                </c:pt>
                <c:pt idx="792">
                  <c:v>3118.0</c:v>
                </c:pt>
                <c:pt idx="793">
                  <c:v>3144.0</c:v>
                </c:pt>
                <c:pt idx="794">
                  <c:v>3154.0</c:v>
                </c:pt>
                <c:pt idx="795">
                  <c:v>3199.0</c:v>
                </c:pt>
                <c:pt idx="796">
                  <c:v>3235.0</c:v>
                </c:pt>
                <c:pt idx="797">
                  <c:v>3242.0</c:v>
                </c:pt>
                <c:pt idx="798">
                  <c:v>3244.0</c:v>
                </c:pt>
                <c:pt idx="799">
                  <c:v>3266.0</c:v>
                </c:pt>
                <c:pt idx="800">
                  <c:v>3270.0</c:v>
                </c:pt>
                <c:pt idx="801">
                  <c:v>3268.0</c:v>
                </c:pt>
                <c:pt idx="802">
                  <c:v>3246.0</c:v>
                </c:pt>
                <c:pt idx="803">
                  <c:v>3244.0</c:v>
                </c:pt>
                <c:pt idx="804">
                  <c:v>3209.0</c:v>
                </c:pt>
                <c:pt idx="805">
                  <c:v>3154.0</c:v>
                </c:pt>
                <c:pt idx="806">
                  <c:v>3107.0</c:v>
                </c:pt>
                <c:pt idx="807">
                  <c:v>3048.0</c:v>
                </c:pt>
                <c:pt idx="808">
                  <c:v>3015.0</c:v>
                </c:pt>
                <c:pt idx="809">
                  <c:v>2977.0</c:v>
                </c:pt>
                <c:pt idx="810">
                  <c:v>2942.0</c:v>
                </c:pt>
                <c:pt idx="811">
                  <c:v>2921.0</c:v>
                </c:pt>
                <c:pt idx="812">
                  <c:v>2927.0</c:v>
                </c:pt>
                <c:pt idx="813">
                  <c:v>2939.0</c:v>
                </c:pt>
                <c:pt idx="814">
                  <c:v>2969.0</c:v>
                </c:pt>
                <c:pt idx="815">
                  <c:v>3002.0</c:v>
                </c:pt>
                <c:pt idx="816">
                  <c:v>3039.0</c:v>
                </c:pt>
                <c:pt idx="817">
                  <c:v>3080.0</c:v>
                </c:pt>
                <c:pt idx="818">
                  <c:v>3106.0</c:v>
                </c:pt>
                <c:pt idx="819">
                  <c:v>3131.0</c:v>
                </c:pt>
                <c:pt idx="820">
                  <c:v>3150.0</c:v>
                </c:pt>
                <c:pt idx="821">
                  <c:v>3168.0</c:v>
                </c:pt>
                <c:pt idx="822">
                  <c:v>3183.0</c:v>
                </c:pt>
                <c:pt idx="823">
                  <c:v>3178.0</c:v>
                </c:pt>
                <c:pt idx="824">
                  <c:v>3187.0</c:v>
                </c:pt>
                <c:pt idx="825">
                  <c:v>3169.0</c:v>
                </c:pt>
                <c:pt idx="826">
                  <c:v>3159.0</c:v>
                </c:pt>
                <c:pt idx="827">
                  <c:v>3171.0</c:v>
                </c:pt>
                <c:pt idx="828">
                  <c:v>3180.0</c:v>
                </c:pt>
                <c:pt idx="829">
                  <c:v>3204.0</c:v>
                </c:pt>
                <c:pt idx="830">
                  <c:v>3219.0</c:v>
                </c:pt>
                <c:pt idx="831">
                  <c:v>3245.0</c:v>
                </c:pt>
                <c:pt idx="832">
                  <c:v>3266.0</c:v>
                </c:pt>
                <c:pt idx="833">
                  <c:v>3299.0</c:v>
                </c:pt>
                <c:pt idx="834">
                  <c:v>3341.0</c:v>
                </c:pt>
                <c:pt idx="835">
                  <c:v>3386.0</c:v>
                </c:pt>
                <c:pt idx="836">
                  <c:v>3444.0</c:v>
                </c:pt>
                <c:pt idx="837">
                  <c:v>3486.0</c:v>
                </c:pt>
                <c:pt idx="838">
                  <c:v>3557.0</c:v>
                </c:pt>
                <c:pt idx="839">
                  <c:v>3596.0</c:v>
                </c:pt>
                <c:pt idx="840">
                  <c:v>3664.0</c:v>
                </c:pt>
                <c:pt idx="841">
                  <c:v>3714.0</c:v>
                </c:pt>
                <c:pt idx="842">
                  <c:v>3761.0</c:v>
                </c:pt>
                <c:pt idx="843">
                  <c:v>3813.0</c:v>
                </c:pt>
                <c:pt idx="844">
                  <c:v>3850.0</c:v>
                </c:pt>
                <c:pt idx="845">
                  <c:v>3890.0</c:v>
                </c:pt>
                <c:pt idx="846">
                  <c:v>3909.0</c:v>
                </c:pt>
                <c:pt idx="847">
                  <c:v>3951.0</c:v>
                </c:pt>
                <c:pt idx="848">
                  <c:v>3971.0</c:v>
                </c:pt>
                <c:pt idx="849">
                  <c:v>3970.0</c:v>
                </c:pt>
                <c:pt idx="850">
                  <c:v>4011.0</c:v>
                </c:pt>
                <c:pt idx="851">
                  <c:v>4009.0</c:v>
                </c:pt>
                <c:pt idx="852">
                  <c:v>4054.0</c:v>
                </c:pt>
                <c:pt idx="853">
                  <c:v>4042.0</c:v>
                </c:pt>
                <c:pt idx="854">
                  <c:v>4089.0</c:v>
                </c:pt>
                <c:pt idx="855">
                  <c:v>4101.0</c:v>
                </c:pt>
                <c:pt idx="856">
                  <c:v>4126.0</c:v>
                </c:pt>
                <c:pt idx="857">
                  <c:v>4123.0</c:v>
                </c:pt>
                <c:pt idx="858">
                  <c:v>4159.0</c:v>
                </c:pt>
                <c:pt idx="859">
                  <c:v>4159.0</c:v>
                </c:pt>
                <c:pt idx="860">
                  <c:v>4178.0</c:v>
                </c:pt>
                <c:pt idx="861">
                  <c:v>4219.0</c:v>
                </c:pt>
                <c:pt idx="862">
                  <c:v>4211.0</c:v>
                </c:pt>
                <c:pt idx="863">
                  <c:v>4207.0</c:v>
                </c:pt>
                <c:pt idx="864">
                  <c:v>4228.0</c:v>
                </c:pt>
                <c:pt idx="865">
                  <c:v>4264.0</c:v>
                </c:pt>
                <c:pt idx="866">
                  <c:v>4233.0</c:v>
                </c:pt>
                <c:pt idx="867">
                  <c:v>4237.0</c:v>
                </c:pt>
                <c:pt idx="868">
                  <c:v>4262.0</c:v>
                </c:pt>
                <c:pt idx="869">
                  <c:v>4233.0</c:v>
                </c:pt>
                <c:pt idx="870">
                  <c:v>4224.0</c:v>
                </c:pt>
                <c:pt idx="871">
                  <c:v>4230.0</c:v>
                </c:pt>
                <c:pt idx="872">
                  <c:v>4233.0</c:v>
                </c:pt>
                <c:pt idx="873">
                  <c:v>4221.0</c:v>
                </c:pt>
                <c:pt idx="874">
                  <c:v>4221.0</c:v>
                </c:pt>
                <c:pt idx="875">
                  <c:v>4183.0</c:v>
                </c:pt>
                <c:pt idx="876">
                  <c:v>4173.0</c:v>
                </c:pt>
                <c:pt idx="877">
                  <c:v>4193.0</c:v>
                </c:pt>
                <c:pt idx="878">
                  <c:v>4179.0</c:v>
                </c:pt>
                <c:pt idx="879">
                  <c:v>4181.0</c:v>
                </c:pt>
                <c:pt idx="880">
                  <c:v>4195.0</c:v>
                </c:pt>
                <c:pt idx="881">
                  <c:v>4173.0</c:v>
                </c:pt>
                <c:pt idx="882">
                  <c:v>4140.0</c:v>
                </c:pt>
                <c:pt idx="883">
                  <c:v>4154.0</c:v>
                </c:pt>
                <c:pt idx="884">
                  <c:v>4144.0</c:v>
                </c:pt>
                <c:pt idx="885">
                  <c:v>4147.0</c:v>
                </c:pt>
                <c:pt idx="886">
                  <c:v>4136.0</c:v>
                </c:pt>
                <c:pt idx="887">
                  <c:v>4079.0</c:v>
                </c:pt>
                <c:pt idx="888">
                  <c:v>4033.0</c:v>
                </c:pt>
                <c:pt idx="889">
                  <c:v>3954.0</c:v>
                </c:pt>
                <c:pt idx="890">
                  <c:v>3844.0</c:v>
                </c:pt>
                <c:pt idx="891">
                  <c:v>3690.0</c:v>
                </c:pt>
                <c:pt idx="892">
                  <c:v>3552.0</c:v>
                </c:pt>
                <c:pt idx="893">
                  <c:v>3381.0</c:v>
                </c:pt>
                <c:pt idx="894">
                  <c:v>3217.0</c:v>
                </c:pt>
                <c:pt idx="895">
                  <c:v>3042.0</c:v>
                </c:pt>
                <c:pt idx="896">
                  <c:v>2877.0</c:v>
                </c:pt>
                <c:pt idx="897">
                  <c:v>2734.0</c:v>
                </c:pt>
                <c:pt idx="898">
                  <c:v>2607.0</c:v>
                </c:pt>
                <c:pt idx="899">
                  <c:v>2491.0</c:v>
                </c:pt>
                <c:pt idx="900">
                  <c:v>2443.0</c:v>
                </c:pt>
                <c:pt idx="901">
                  <c:v>2429.0</c:v>
                </c:pt>
                <c:pt idx="902">
                  <c:v>2444.0</c:v>
                </c:pt>
                <c:pt idx="903">
                  <c:v>2518.0</c:v>
                </c:pt>
                <c:pt idx="904">
                  <c:v>2598.0</c:v>
                </c:pt>
                <c:pt idx="905">
                  <c:v>2704.0</c:v>
                </c:pt>
                <c:pt idx="906">
                  <c:v>2813.0</c:v>
                </c:pt>
                <c:pt idx="907">
                  <c:v>2929.0</c:v>
                </c:pt>
                <c:pt idx="908">
                  <c:v>3037.0</c:v>
                </c:pt>
                <c:pt idx="909">
                  <c:v>3154.0</c:v>
                </c:pt>
                <c:pt idx="910">
                  <c:v>3289.0</c:v>
                </c:pt>
                <c:pt idx="911">
                  <c:v>3382.0</c:v>
                </c:pt>
                <c:pt idx="912">
                  <c:v>3492.0</c:v>
                </c:pt>
                <c:pt idx="913">
                  <c:v>3577.0</c:v>
                </c:pt>
                <c:pt idx="914">
                  <c:v>3639.0</c:v>
                </c:pt>
                <c:pt idx="915">
                  <c:v>3688.0</c:v>
                </c:pt>
                <c:pt idx="916">
                  <c:v>3733.0</c:v>
                </c:pt>
                <c:pt idx="917">
                  <c:v>3772.0</c:v>
                </c:pt>
                <c:pt idx="918">
                  <c:v>3800.0</c:v>
                </c:pt>
                <c:pt idx="919">
                  <c:v>3817.0</c:v>
                </c:pt>
                <c:pt idx="920">
                  <c:v>3815.0</c:v>
                </c:pt>
                <c:pt idx="921">
                  <c:v>3840.0</c:v>
                </c:pt>
                <c:pt idx="922">
                  <c:v>3800.0</c:v>
                </c:pt>
                <c:pt idx="923">
                  <c:v>3817.0</c:v>
                </c:pt>
                <c:pt idx="924">
                  <c:v>3823.0</c:v>
                </c:pt>
                <c:pt idx="925">
                  <c:v>3801.0</c:v>
                </c:pt>
                <c:pt idx="926">
                  <c:v>3802.0</c:v>
                </c:pt>
                <c:pt idx="927">
                  <c:v>3798.0</c:v>
                </c:pt>
                <c:pt idx="928">
                  <c:v>3777.0</c:v>
                </c:pt>
                <c:pt idx="929">
                  <c:v>3778.0</c:v>
                </c:pt>
                <c:pt idx="930">
                  <c:v>3767.0</c:v>
                </c:pt>
                <c:pt idx="931">
                  <c:v>3755.0</c:v>
                </c:pt>
                <c:pt idx="932">
                  <c:v>3732.0</c:v>
                </c:pt>
                <c:pt idx="933">
                  <c:v>3735.0</c:v>
                </c:pt>
                <c:pt idx="934">
                  <c:v>3713.0</c:v>
                </c:pt>
                <c:pt idx="935">
                  <c:v>3711.0</c:v>
                </c:pt>
                <c:pt idx="936">
                  <c:v>3694.0</c:v>
                </c:pt>
                <c:pt idx="937">
                  <c:v>3684.0</c:v>
                </c:pt>
                <c:pt idx="938">
                  <c:v>3676.0</c:v>
                </c:pt>
                <c:pt idx="939">
                  <c:v>3664.0</c:v>
                </c:pt>
                <c:pt idx="940">
                  <c:v>3648.0</c:v>
                </c:pt>
                <c:pt idx="941">
                  <c:v>3628.0</c:v>
                </c:pt>
                <c:pt idx="942">
                  <c:v>3615.0</c:v>
                </c:pt>
                <c:pt idx="943">
                  <c:v>3597.0</c:v>
                </c:pt>
                <c:pt idx="944">
                  <c:v>3589.0</c:v>
                </c:pt>
                <c:pt idx="945">
                  <c:v>3579.0</c:v>
                </c:pt>
                <c:pt idx="946">
                  <c:v>3549.0</c:v>
                </c:pt>
                <c:pt idx="947">
                  <c:v>3531.0</c:v>
                </c:pt>
                <c:pt idx="948">
                  <c:v>3508.0</c:v>
                </c:pt>
                <c:pt idx="949">
                  <c:v>3490.0</c:v>
                </c:pt>
                <c:pt idx="950">
                  <c:v>3454.0</c:v>
                </c:pt>
                <c:pt idx="951">
                  <c:v>3430.0</c:v>
                </c:pt>
                <c:pt idx="952">
                  <c:v>3414.0</c:v>
                </c:pt>
                <c:pt idx="953">
                  <c:v>3387.0</c:v>
                </c:pt>
                <c:pt idx="954">
                  <c:v>3371.0</c:v>
                </c:pt>
                <c:pt idx="955">
                  <c:v>3347.0</c:v>
                </c:pt>
                <c:pt idx="956">
                  <c:v>3325.0</c:v>
                </c:pt>
                <c:pt idx="957">
                  <c:v>3317.0</c:v>
                </c:pt>
                <c:pt idx="958">
                  <c:v>3295.0</c:v>
                </c:pt>
                <c:pt idx="959">
                  <c:v>3285.0</c:v>
                </c:pt>
                <c:pt idx="960">
                  <c:v>3266.0</c:v>
                </c:pt>
                <c:pt idx="961">
                  <c:v>3280.0</c:v>
                </c:pt>
                <c:pt idx="962">
                  <c:v>3262.0</c:v>
                </c:pt>
                <c:pt idx="963">
                  <c:v>3268.0</c:v>
                </c:pt>
                <c:pt idx="964">
                  <c:v>3257.0</c:v>
                </c:pt>
                <c:pt idx="965">
                  <c:v>3257.0</c:v>
                </c:pt>
                <c:pt idx="966">
                  <c:v>3259.0</c:v>
                </c:pt>
                <c:pt idx="967">
                  <c:v>3237.0</c:v>
                </c:pt>
                <c:pt idx="968">
                  <c:v>3246.0</c:v>
                </c:pt>
                <c:pt idx="969">
                  <c:v>3232.0</c:v>
                </c:pt>
                <c:pt idx="970">
                  <c:v>3232.0</c:v>
                </c:pt>
                <c:pt idx="971">
                  <c:v>3226.0</c:v>
                </c:pt>
                <c:pt idx="972">
                  <c:v>3220.0</c:v>
                </c:pt>
                <c:pt idx="973">
                  <c:v>3209.0</c:v>
                </c:pt>
                <c:pt idx="974">
                  <c:v>3194.0</c:v>
                </c:pt>
                <c:pt idx="975">
                  <c:v>3203.0</c:v>
                </c:pt>
                <c:pt idx="976">
                  <c:v>3186.0</c:v>
                </c:pt>
                <c:pt idx="977">
                  <c:v>3180.0</c:v>
                </c:pt>
                <c:pt idx="978">
                  <c:v>3172.0</c:v>
                </c:pt>
                <c:pt idx="979">
                  <c:v>3149.0</c:v>
                </c:pt>
                <c:pt idx="980">
                  <c:v>3144.0</c:v>
                </c:pt>
                <c:pt idx="981">
                  <c:v>3132.0</c:v>
                </c:pt>
                <c:pt idx="982">
                  <c:v>3136.0</c:v>
                </c:pt>
                <c:pt idx="983">
                  <c:v>3134.0</c:v>
                </c:pt>
                <c:pt idx="984">
                  <c:v>3116.0</c:v>
                </c:pt>
                <c:pt idx="985">
                  <c:v>3118.0</c:v>
                </c:pt>
                <c:pt idx="986">
                  <c:v>3107.0</c:v>
                </c:pt>
                <c:pt idx="987">
                  <c:v>3111.0</c:v>
                </c:pt>
                <c:pt idx="988">
                  <c:v>3109.0</c:v>
                </c:pt>
                <c:pt idx="989">
                  <c:v>3070.0</c:v>
                </c:pt>
                <c:pt idx="990">
                  <c:v>3075.0</c:v>
                </c:pt>
                <c:pt idx="991">
                  <c:v>3087.0</c:v>
                </c:pt>
                <c:pt idx="992">
                  <c:v>3061.0</c:v>
                </c:pt>
                <c:pt idx="993">
                  <c:v>3047.0</c:v>
                </c:pt>
                <c:pt idx="994">
                  <c:v>3024.0</c:v>
                </c:pt>
                <c:pt idx="995">
                  <c:v>3007.0</c:v>
                </c:pt>
                <c:pt idx="996">
                  <c:v>2972.0</c:v>
                </c:pt>
                <c:pt idx="997">
                  <c:v>2936.0</c:v>
                </c:pt>
                <c:pt idx="998">
                  <c:v>2904.0</c:v>
                </c:pt>
                <c:pt idx="999">
                  <c:v>2858.0</c:v>
                </c:pt>
                <c:pt idx="1000">
                  <c:v>2817.0</c:v>
                </c:pt>
                <c:pt idx="1001">
                  <c:v>2752.0</c:v>
                </c:pt>
                <c:pt idx="1002">
                  <c:v>2720.0</c:v>
                </c:pt>
                <c:pt idx="1003">
                  <c:v>2675.0</c:v>
                </c:pt>
                <c:pt idx="1004">
                  <c:v>2626.0</c:v>
                </c:pt>
                <c:pt idx="1005">
                  <c:v>2577.0</c:v>
                </c:pt>
                <c:pt idx="1006">
                  <c:v>2543.0</c:v>
                </c:pt>
                <c:pt idx="1007">
                  <c:v>2510.0</c:v>
                </c:pt>
                <c:pt idx="1008">
                  <c:v>2468.0</c:v>
                </c:pt>
                <c:pt idx="1009">
                  <c:v>2450.0</c:v>
                </c:pt>
                <c:pt idx="1010">
                  <c:v>2424.0</c:v>
                </c:pt>
                <c:pt idx="1011">
                  <c:v>2414.0</c:v>
                </c:pt>
                <c:pt idx="1012">
                  <c:v>2415.0</c:v>
                </c:pt>
                <c:pt idx="1013">
                  <c:v>2410.0</c:v>
                </c:pt>
                <c:pt idx="1014">
                  <c:v>2409.0</c:v>
                </c:pt>
                <c:pt idx="1015">
                  <c:v>2418.0</c:v>
                </c:pt>
                <c:pt idx="1016">
                  <c:v>2411.0</c:v>
                </c:pt>
                <c:pt idx="1017">
                  <c:v>2400.0</c:v>
                </c:pt>
                <c:pt idx="1018">
                  <c:v>2400.0</c:v>
                </c:pt>
                <c:pt idx="1019">
                  <c:v>2407.0</c:v>
                </c:pt>
                <c:pt idx="1020">
                  <c:v>2403.0</c:v>
                </c:pt>
                <c:pt idx="1021">
                  <c:v>2392.0</c:v>
                </c:pt>
                <c:pt idx="1022">
                  <c:v>2392.0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87488832"/>
        <c:axId val="-2098084464"/>
      </c:lineChart>
      <c:catAx>
        <c:axId val="-208748883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8084464"/>
        <c:crosses val="autoZero"/>
        <c:auto val="1"/>
        <c:lblAlgn val="ctr"/>
        <c:lblOffset val="100"/>
        <c:noMultiLvlLbl val="0"/>
      </c:catAx>
      <c:valAx>
        <c:axId val="-2098084464"/>
        <c:scaling>
          <c:orientation val="minMax"/>
          <c:max val="4500.0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7488832"/>
        <c:crosses val="autoZero"/>
        <c:crossBetween val="between"/>
        <c:majorUnit val="10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intensities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bareGround_inShadow.txt!$B$1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bareGround_inShadow.txt!$B$2:$B$1024</c:f>
              <c:numCache>
                <c:formatCode>General</c:formatCode>
                <c:ptCount val="1023"/>
                <c:pt idx="1">
                  <c:v>1507.0</c:v>
                </c:pt>
                <c:pt idx="2">
                  <c:v>1508.0</c:v>
                </c:pt>
                <c:pt idx="3">
                  <c:v>1500.0</c:v>
                </c:pt>
                <c:pt idx="4">
                  <c:v>1504.0</c:v>
                </c:pt>
                <c:pt idx="5">
                  <c:v>1502.0</c:v>
                </c:pt>
                <c:pt idx="6">
                  <c:v>1506.0</c:v>
                </c:pt>
                <c:pt idx="7">
                  <c:v>1506.0</c:v>
                </c:pt>
                <c:pt idx="8">
                  <c:v>1511.0</c:v>
                </c:pt>
                <c:pt idx="9">
                  <c:v>1492.0</c:v>
                </c:pt>
                <c:pt idx="10">
                  <c:v>1509.0</c:v>
                </c:pt>
                <c:pt idx="11">
                  <c:v>1511.0</c:v>
                </c:pt>
                <c:pt idx="12">
                  <c:v>1506.0</c:v>
                </c:pt>
                <c:pt idx="13">
                  <c:v>1508.0</c:v>
                </c:pt>
                <c:pt idx="14">
                  <c:v>1498.0</c:v>
                </c:pt>
                <c:pt idx="15">
                  <c:v>1501.0</c:v>
                </c:pt>
                <c:pt idx="16">
                  <c:v>1504.0</c:v>
                </c:pt>
                <c:pt idx="17">
                  <c:v>1500.0</c:v>
                </c:pt>
                <c:pt idx="18">
                  <c:v>1509.0</c:v>
                </c:pt>
                <c:pt idx="19">
                  <c:v>1508.0</c:v>
                </c:pt>
                <c:pt idx="20">
                  <c:v>1501.0</c:v>
                </c:pt>
                <c:pt idx="21">
                  <c:v>1501.0</c:v>
                </c:pt>
                <c:pt idx="22">
                  <c:v>1502.0</c:v>
                </c:pt>
                <c:pt idx="23">
                  <c:v>1505.0</c:v>
                </c:pt>
                <c:pt idx="24">
                  <c:v>1503.0</c:v>
                </c:pt>
                <c:pt idx="25">
                  <c:v>1505.0</c:v>
                </c:pt>
                <c:pt idx="26">
                  <c:v>1507.0</c:v>
                </c:pt>
                <c:pt idx="27">
                  <c:v>1506.0</c:v>
                </c:pt>
                <c:pt idx="28">
                  <c:v>1508.0</c:v>
                </c:pt>
                <c:pt idx="29">
                  <c:v>1503.0</c:v>
                </c:pt>
                <c:pt idx="30">
                  <c:v>1505.0</c:v>
                </c:pt>
                <c:pt idx="31">
                  <c:v>1508.0</c:v>
                </c:pt>
                <c:pt idx="32">
                  <c:v>1508.0</c:v>
                </c:pt>
                <c:pt idx="33">
                  <c:v>1503.0</c:v>
                </c:pt>
                <c:pt idx="34">
                  <c:v>1495.0</c:v>
                </c:pt>
                <c:pt idx="35">
                  <c:v>1508.0</c:v>
                </c:pt>
                <c:pt idx="36">
                  <c:v>1502.0</c:v>
                </c:pt>
                <c:pt idx="37">
                  <c:v>1504.0</c:v>
                </c:pt>
                <c:pt idx="38">
                  <c:v>1498.0</c:v>
                </c:pt>
                <c:pt idx="39">
                  <c:v>1507.0</c:v>
                </c:pt>
                <c:pt idx="40">
                  <c:v>1505.0</c:v>
                </c:pt>
                <c:pt idx="41">
                  <c:v>1506.0</c:v>
                </c:pt>
                <c:pt idx="42">
                  <c:v>1504.0</c:v>
                </c:pt>
                <c:pt idx="43">
                  <c:v>1506.0</c:v>
                </c:pt>
                <c:pt idx="44">
                  <c:v>1507.0</c:v>
                </c:pt>
                <c:pt idx="45">
                  <c:v>1508.0</c:v>
                </c:pt>
                <c:pt idx="46">
                  <c:v>1503.0</c:v>
                </c:pt>
                <c:pt idx="47">
                  <c:v>1501.0</c:v>
                </c:pt>
                <c:pt idx="48">
                  <c:v>1506.0</c:v>
                </c:pt>
                <c:pt idx="49">
                  <c:v>1510.0</c:v>
                </c:pt>
                <c:pt idx="50">
                  <c:v>1501.0</c:v>
                </c:pt>
                <c:pt idx="51">
                  <c:v>1501.0</c:v>
                </c:pt>
                <c:pt idx="52">
                  <c:v>1503.0</c:v>
                </c:pt>
                <c:pt idx="53">
                  <c:v>1504.0</c:v>
                </c:pt>
                <c:pt idx="54">
                  <c:v>1507.0</c:v>
                </c:pt>
                <c:pt idx="55">
                  <c:v>1509.0</c:v>
                </c:pt>
                <c:pt idx="56">
                  <c:v>1506.0</c:v>
                </c:pt>
                <c:pt idx="57">
                  <c:v>1503.0</c:v>
                </c:pt>
                <c:pt idx="58">
                  <c:v>1511.0</c:v>
                </c:pt>
                <c:pt idx="59">
                  <c:v>1511.0</c:v>
                </c:pt>
                <c:pt idx="60">
                  <c:v>1506.0</c:v>
                </c:pt>
                <c:pt idx="61">
                  <c:v>1503.0</c:v>
                </c:pt>
                <c:pt idx="62">
                  <c:v>1503.0</c:v>
                </c:pt>
                <c:pt idx="63">
                  <c:v>1499.0</c:v>
                </c:pt>
                <c:pt idx="64">
                  <c:v>1507.0</c:v>
                </c:pt>
                <c:pt idx="65">
                  <c:v>1507.0</c:v>
                </c:pt>
                <c:pt idx="66">
                  <c:v>1509.0</c:v>
                </c:pt>
                <c:pt idx="67">
                  <c:v>1508.0</c:v>
                </c:pt>
                <c:pt idx="68">
                  <c:v>1507.0</c:v>
                </c:pt>
                <c:pt idx="69">
                  <c:v>1507.0</c:v>
                </c:pt>
                <c:pt idx="70">
                  <c:v>1507.0</c:v>
                </c:pt>
                <c:pt idx="71">
                  <c:v>1508.0</c:v>
                </c:pt>
                <c:pt idx="72">
                  <c:v>1505.0</c:v>
                </c:pt>
                <c:pt idx="73">
                  <c:v>1508.0</c:v>
                </c:pt>
                <c:pt idx="74">
                  <c:v>1504.0</c:v>
                </c:pt>
                <c:pt idx="75">
                  <c:v>1504.0</c:v>
                </c:pt>
                <c:pt idx="76">
                  <c:v>1509.0</c:v>
                </c:pt>
                <c:pt idx="77">
                  <c:v>1505.0</c:v>
                </c:pt>
                <c:pt idx="78">
                  <c:v>1508.0</c:v>
                </c:pt>
                <c:pt idx="79">
                  <c:v>1503.0</c:v>
                </c:pt>
                <c:pt idx="80">
                  <c:v>1504.0</c:v>
                </c:pt>
                <c:pt idx="81">
                  <c:v>1507.0</c:v>
                </c:pt>
                <c:pt idx="82">
                  <c:v>1504.0</c:v>
                </c:pt>
                <c:pt idx="83">
                  <c:v>1506.0</c:v>
                </c:pt>
                <c:pt idx="84">
                  <c:v>1499.0</c:v>
                </c:pt>
                <c:pt idx="85">
                  <c:v>1510.0</c:v>
                </c:pt>
                <c:pt idx="86">
                  <c:v>1491.0</c:v>
                </c:pt>
                <c:pt idx="87">
                  <c:v>1508.0</c:v>
                </c:pt>
                <c:pt idx="88">
                  <c:v>1503.0</c:v>
                </c:pt>
                <c:pt idx="89">
                  <c:v>1499.0</c:v>
                </c:pt>
                <c:pt idx="90">
                  <c:v>1507.0</c:v>
                </c:pt>
                <c:pt idx="91">
                  <c:v>1510.0</c:v>
                </c:pt>
                <c:pt idx="92">
                  <c:v>1510.0</c:v>
                </c:pt>
                <c:pt idx="93">
                  <c:v>1512.0</c:v>
                </c:pt>
                <c:pt idx="94">
                  <c:v>1505.0</c:v>
                </c:pt>
                <c:pt idx="95">
                  <c:v>1501.0</c:v>
                </c:pt>
                <c:pt idx="96">
                  <c:v>1507.0</c:v>
                </c:pt>
                <c:pt idx="97">
                  <c:v>1511.0</c:v>
                </c:pt>
                <c:pt idx="98">
                  <c:v>1513.0</c:v>
                </c:pt>
                <c:pt idx="99">
                  <c:v>1505.0</c:v>
                </c:pt>
                <c:pt idx="100">
                  <c:v>1509.0</c:v>
                </c:pt>
                <c:pt idx="101">
                  <c:v>1507.0</c:v>
                </c:pt>
                <c:pt idx="102">
                  <c:v>1508.0</c:v>
                </c:pt>
                <c:pt idx="103">
                  <c:v>1512.0</c:v>
                </c:pt>
                <c:pt idx="104">
                  <c:v>1505.0</c:v>
                </c:pt>
                <c:pt idx="105">
                  <c:v>1508.0</c:v>
                </c:pt>
                <c:pt idx="106">
                  <c:v>1506.0</c:v>
                </c:pt>
                <c:pt idx="107">
                  <c:v>1509.0</c:v>
                </c:pt>
                <c:pt idx="108">
                  <c:v>1508.0</c:v>
                </c:pt>
                <c:pt idx="109">
                  <c:v>1505.0</c:v>
                </c:pt>
                <c:pt idx="110">
                  <c:v>1514.0</c:v>
                </c:pt>
                <c:pt idx="111">
                  <c:v>1505.0</c:v>
                </c:pt>
                <c:pt idx="112">
                  <c:v>1508.0</c:v>
                </c:pt>
                <c:pt idx="113">
                  <c:v>1510.0</c:v>
                </c:pt>
                <c:pt idx="114">
                  <c:v>1510.0</c:v>
                </c:pt>
                <c:pt idx="115">
                  <c:v>1510.0</c:v>
                </c:pt>
                <c:pt idx="116">
                  <c:v>1511.0</c:v>
                </c:pt>
                <c:pt idx="117">
                  <c:v>1510.0</c:v>
                </c:pt>
                <c:pt idx="118">
                  <c:v>1510.0</c:v>
                </c:pt>
                <c:pt idx="119">
                  <c:v>1509.0</c:v>
                </c:pt>
                <c:pt idx="120">
                  <c:v>1509.0</c:v>
                </c:pt>
                <c:pt idx="121">
                  <c:v>1501.0</c:v>
                </c:pt>
                <c:pt idx="122">
                  <c:v>1509.0</c:v>
                </c:pt>
                <c:pt idx="123">
                  <c:v>1509.0</c:v>
                </c:pt>
                <c:pt idx="124">
                  <c:v>1507.0</c:v>
                </c:pt>
                <c:pt idx="125">
                  <c:v>1502.0</c:v>
                </c:pt>
                <c:pt idx="126">
                  <c:v>1506.0</c:v>
                </c:pt>
                <c:pt idx="127">
                  <c:v>1513.0</c:v>
                </c:pt>
                <c:pt idx="128">
                  <c:v>1510.0</c:v>
                </c:pt>
                <c:pt idx="129">
                  <c:v>1507.0</c:v>
                </c:pt>
                <c:pt idx="130">
                  <c:v>1511.0</c:v>
                </c:pt>
                <c:pt idx="131">
                  <c:v>1506.0</c:v>
                </c:pt>
                <c:pt idx="132">
                  <c:v>1508.0</c:v>
                </c:pt>
                <c:pt idx="133">
                  <c:v>1512.0</c:v>
                </c:pt>
                <c:pt idx="134">
                  <c:v>1511.0</c:v>
                </c:pt>
                <c:pt idx="135">
                  <c:v>1511.0</c:v>
                </c:pt>
                <c:pt idx="136">
                  <c:v>1509.0</c:v>
                </c:pt>
                <c:pt idx="137">
                  <c:v>1512.0</c:v>
                </c:pt>
                <c:pt idx="138">
                  <c:v>1510.0</c:v>
                </c:pt>
                <c:pt idx="139">
                  <c:v>1514.0</c:v>
                </c:pt>
                <c:pt idx="140">
                  <c:v>1513.0</c:v>
                </c:pt>
                <c:pt idx="141">
                  <c:v>1511.0</c:v>
                </c:pt>
                <c:pt idx="142">
                  <c:v>1516.0</c:v>
                </c:pt>
                <c:pt idx="143">
                  <c:v>1511.0</c:v>
                </c:pt>
                <c:pt idx="144">
                  <c:v>1515.0</c:v>
                </c:pt>
                <c:pt idx="145">
                  <c:v>1517.0</c:v>
                </c:pt>
                <c:pt idx="146">
                  <c:v>1518.0</c:v>
                </c:pt>
                <c:pt idx="147">
                  <c:v>1512.0</c:v>
                </c:pt>
                <c:pt idx="148">
                  <c:v>1514.0</c:v>
                </c:pt>
                <c:pt idx="149">
                  <c:v>1516.0</c:v>
                </c:pt>
                <c:pt idx="150">
                  <c:v>1514.0</c:v>
                </c:pt>
                <c:pt idx="151">
                  <c:v>1515.0</c:v>
                </c:pt>
                <c:pt idx="152">
                  <c:v>1515.0</c:v>
                </c:pt>
                <c:pt idx="153">
                  <c:v>1515.0</c:v>
                </c:pt>
                <c:pt idx="154">
                  <c:v>1508.0</c:v>
                </c:pt>
                <c:pt idx="155">
                  <c:v>1517.0</c:v>
                </c:pt>
                <c:pt idx="156">
                  <c:v>1513.0</c:v>
                </c:pt>
                <c:pt idx="157">
                  <c:v>1516.0</c:v>
                </c:pt>
                <c:pt idx="158">
                  <c:v>1515.0</c:v>
                </c:pt>
                <c:pt idx="159">
                  <c:v>1520.0</c:v>
                </c:pt>
                <c:pt idx="160">
                  <c:v>1515.0</c:v>
                </c:pt>
                <c:pt idx="161">
                  <c:v>1519.0</c:v>
                </c:pt>
                <c:pt idx="162">
                  <c:v>1515.0</c:v>
                </c:pt>
                <c:pt idx="163">
                  <c:v>1514.0</c:v>
                </c:pt>
                <c:pt idx="164">
                  <c:v>1514.0</c:v>
                </c:pt>
                <c:pt idx="165">
                  <c:v>1517.0</c:v>
                </c:pt>
                <c:pt idx="166">
                  <c:v>1509.0</c:v>
                </c:pt>
                <c:pt idx="167">
                  <c:v>1516.0</c:v>
                </c:pt>
                <c:pt idx="168">
                  <c:v>1516.0</c:v>
                </c:pt>
                <c:pt idx="169">
                  <c:v>1517.0</c:v>
                </c:pt>
                <c:pt idx="170">
                  <c:v>1511.0</c:v>
                </c:pt>
                <c:pt idx="171">
                  <c:v>1514.0</c:v>
                </c:pt>
                <c:pt idx="172">
                  <c:v>1520.0</c:v>
                </c:pt>
                <c:pt idx="173">
                  <c:v>1515.0</c:v>
                </c:pt>
                <c:pt idx="174">
                  <c:v>1518.0</c:v>
                </c:pt>
                <c:pt idx="175">
                  <c:v>1516.0</c:v>
                </c:pt>
                <c:pt idx="176">
                  <c:v>1512.0</c:v>
                </c:pt>
                <c:pt idx="177">
                  <c:v>1518.0</c:v>
                </c:pt>
                <c:pt idx="178">
                  <c:v>1522.0</c:v>
                </c:pt>
                <c:pt idx="179">
                  <c:v>1517.0</c:v>
                </c:pt>
                <c:pt idx="180">
                  <c:v>1517.0</c:v>
                </c:pt>
                <c:pt idx="181">
                  <c:v>1516.0</c:v>
                </c:pt>
                <c:pt idx="182">
                  <c:v>1514.0</c:v>
                </c:pt>
                <c:pt idx="183">
                  <c:v>1517.0</c:v>
                </c:pt>
                <c:pt idx="184">
                  <c:v>1519.0</c:v>
                </c:pt>
                <c:pt idx="185">
                  <c:v>1516.0</c:v>
                </c:pt>
                <c:pt idx="186">
                  <c:v>1508.0</c:v>
                </c:pt>
                <c:pt idx="187">
                  <c:v>1519.0</c:v>
                </c:pt>
                <c:pt idx="188">
                  <c:v>1518.0</c:v>
                </c:pt>
                <c:pt idx="189">
                  <c:v>1513.0</c:v>
                </c:pt>
                <c:pt idx="190">
                  <c:v>1518.0</c:v>
                </c:pt>
                <c:pt idx="191">
                  <c:v>1517.0</c:v>
                </c:pt>
                <c:pt idx="192">
                  <c:v>1507.0</c:v>
                </c:pt>
                <c:pt idx="193">
                  <c:v>1513.0</c:v>
                </c:pt>
                <c:pt idx="194">
                  <c:v>1516.0</c:v>
                </c:pt>
                <c:pt idx="195">
                  <c:v>1518.0</c:v>
                </c:pt>
                <c:pt idx="196">
                  <c:v>1511.0</c:v>
                </c:pt>
                <c:pt idx="197">
                  <c:v>1520.0</c:v>
                </c:pt>
                <c:pt idx="198">
                  <c:v>1519.0</c:v>
                </c:pt>
                <c:pt idx="199">
                  <c:v>1512.0</c:v>
                </c:pt>
                <c:pt idx="200">
                  <c:v>1514.0</c:v>
                </c:pt>
                <c:pt idx="201">
                  <c:v>1518.0</c:v>
                </c:pt>
                <c:pt idx="202">
                  <c:v>1513.0</c:v>
                </c:pt>
                <c:pt idx="203">
                  <c:v>1515.0</c:v>
                </c:pt>
                <c:pt idx="204">
                  <c:v>1520.0</c:v>
                </c:pt>
                <c:pt idx="205">
                  <c:v>1513.0</c:v>
                </c:pt>
                <c:pt idx="206">
                  <c:v>1512.0</c:v>
                </c:pt>
                <c:pt idx="207">
                  <c:v>1514.0</c:v>
                </c:pt>
                <c:pt idx="208">
                  <c:v>1518.0</c:v>
                </c:pt>
                <c:pt idx="209">
                  <c:v>1513.0</c:v>
                </c:pt>
                <c:pt idx="210">
                  <c:v>1514.0</c:v>
                </c:pt>
                <c:pt idx="211">
                  <c:v>1519.0</c:v>
                </c:pt>
                <c:pt idx="212">
                  <c:v>1514.0</c:v>
                </c:pt>
                <c:pt idx="213">
                  <c:v>1514.0</c:v>
                </c:pt>
                <c:pt idx="214">
                  <c:v>1518.0</c:v>
                </c:pt>
                <c:pt idx="215">
                  <c:v>1515.0</c:v>
                </c:pt>
                <c:pt idx="216">
                  <c:v>1513.0</c:v>
                </c:pt>
                <c:pt idx="217">
                  <c:v>1516.0</c:v>
                </c:pt>
                <c:pt idx="218">
                  <c:v>1514.0</c:v>
                </c:pt>
                <c:pt idx="219">
                  <c:v>1516.0</c:v>
                </c:pt>
                <c:pt idx="220">
                  <c:v>1518.0</c:v>
                </c:pt>
                <c:pt idx="221">
                  <c:v>1516.0</c:v>
                </c:pt>
                <c:pt idx="222">
                  <c:v>1521.0</c:v>
                </c:pt>
                <c:pt idx="223">
                  <c:v>1520.0</c:v>
                </c:pt>
                <c:pt idx="224">
                  <c:v>1520.0</c:v>
                </c:pt>
                <c:pt idx="225">
                  <c:v>1521.0</c:v>
                </c:pt>
                <c:pt idx="226">
                  <c:v>1518.0</c:v>
                </c:pt>
                <c:pt idx="227">
                  <c:v>1518.0</c:v>
                </c:pt>
                <c:pt idx="228">
                  <c:v>1522.0</c:v>
                </c:pt>
                <c:pt idx="229">
                  <c:v>1530.0</c:v>
                </c:pt>
                <c:pt idx="230">
                  <c:v>1521.0</c:v>
                </c:pt>
                <c:pt idx="231">
                  <c:v>1521.0</c:v>
                </c:pt>
                <c:pt idx="232">
                  <c:v>1499.0</c:v>
                </c:pt>
                <c:pt idx="233">
                  <c:v>1522.0</c:v>
                </c:pt>
                <c:pt idx="234">
                  <c:v>1523.0</c:v>
                </c:pt>
                <c:pt idx="235">
                  <c:v>1517.0</c:v>
                </c:pt>
                <c:pt idx="236">
                  <c:v>1528.0</c:v>
                </c:pt>
                <c:pt idx="237">
                  <c:v>1525.0</c:v>
                </c:pt>
                <c:pt idx="238">
                  <c:v>1524.0</c:v>
                </c:pt>
                <c:pt idx="239">
                  <c:v>1528.0</c:v>
                </c:pt>
                <c:pt idx="240">
                  <c:v>1528.0</c:v>
                </c:pt>
                <c:pt idx="241">
                  <c:v>1523.0</c:v>
                </c:pt>
                <c:pt idx="242">
                  <c:v>1526.0</c:v>
                </c:pt>
                <c:pt idx="243">
                  <c:v>1525.0</c:v>
                </c:pt>
                <c:pt idx="244">
                  <c:v>1525.0</c:v>
                </c:pt>
                <c:pt idx="245">
                  <c:v>1526.0</c:v>
                </c:pt>
                <c:pt idx="246">
                  <c:v>1527.0</c:v>
                </c:pt>
                <c:pt idx="247">
                  <c:v>1523.0</c:v>
                </c:pt>
                <c:pt idx="248">
                  <c:v>1531.0</c:v>
                </c:pt>
                <c:pt idx="249">
                  <c:v>1527.0</c:v>
                </c:pt>
                <c:pt idx="250">
                  <c:v>1530.0</c:v>
                </c:pt>
                <c:pt idx="251">
                  <c:v>1528.0</c:v>
                </c:pt>
                <c:pt idx="252">
                  <c:v>1529.0</c:v>
                </c:pt>
                <c:pt idx="253">
                  <c:v>1527.0</c:v>
                </c:pt>
                <c:pt idx="254">
                  <c:v>1524.0</c:v>
                </c:pt>
                <c:pt idx="255">
                  <c:v>1529.0</c:v>
                </c:pt>
                <c:pt idx="256">
                  <c:v>1521.0</c:v>
                </c:pt>
                <c:pt idx="257">
                  <c:v>1526.0</c:v>
                </c:pt>
                <c:pt idx="258">
                  <c:v>1527.0</c:v>
                </c:pt>
                <c:pt idx="259">
                  <c:v>1527.0</c:v>
                </c:pt>
                <c:pt idx="260">
                  <c:v>1528.0</c:v>
                </c:pt>
                <c:pt idx="261">
                  <c:v>1524.0</c:v>
                </c:pt>
                <c:pt idx="262">
                  <c:v>1528.0</c:v>
                </c:pt>
                <c:pt idx="263">
                  <c:v>1527.0</c:v>
                </c:pt>
                <c:pt idx="264">
                  <c:v>1520.0</c:v>
                </c:pt>
                <c:pt idx="265">
                  <c:v>1520.0</c:v>
                </c:pt>
                <c:pt idx="266">
                  <c:v>1526.0</c:v>
                </c:pt>
                <c:pt idx="267">
                  <c:v>1528.0</c:v>
                </c:pt>
                <c:pt idx="268">
                  <c:v>1528.0</c:v>
                </c:pt>
                <c:pt idx="269">
                  <c:v>1524.0</c:v>
                </c:pt>
                <c:pt idx="270">
                  <c:v>1519.0</c:v>
                </c:pt>
                <c:pt idx="271">
                  <c:v>1521.0</c:v>
                </c:pt>
                <c:pt idx="272">
                  <c:v>1522.0</c:v>
                </c:pt>
                <c:pt idx="273">
                  <c:v>1527.0</c:v>
                </c:pt>
                <c:pt idx="274">
                  <c:v>1514.0</c:v>
                </c:pt>
                <c:pt idx="275">
                  <c:v>1529.0</c:v>
                </c:pt>
                <c:pt idx="276">
                  <c:v>1526.0</c:v>
                </c:pt>
                <c:pt idx="277">
                  <c:v>1527.0</c:v>
                </c:pt>
                <c:pt idx="278">
                  <c:v>1527.0</c:v>
                </c:pt>
                <c:pt idx="279">
                  <c:v>1532.0</c:v>
                </c:pt>
                <c:pt idx="280">
                  <c:v>1526.0</c:v>
                </c:pt>
                <c:pt idx="281">
                  <c:v>1526.0</c:v>
                </c:pt>
                <c:pt idx="282">
                  <c:v>1527.0</c:v>
                </c:pt>
                <c:pt idx="283">
                  <c:v>1530.0</c:v>
                </c:pt>
                <c:pt idx="284">
                  <c:v>1530.0</c:v>
                </c:pt>
                <c:pt idx="285">
                  <c:v>1521.0</c:v>
                </c:pt>
                <c:pt idx="286">
                  <c:v>1528.0</c:v>
                </c:pt>
                <c:pt idx="287">
                  <c:v>1521.0</c:v>
                </c:pt>
                <c:pt idx="288">
                  <c:v>1535.0</c:v>
                </c:pt>
                <c:pt idx="289">
                  <c:v>1527.0</c:v>
                </c:pt>
                <c:pt idx="290">
                  <c:v>1532.0</c:v>
                </c:pt>
                <c:pt idx="291">
                  <c:v>1525.0</c:v>
                </c:pt>
                <c:pt idx="292">
                  <c:v>1529.0</c:v>
                </c:pt>
                <c:pt idx="293">
                  <c:v>1530.0</c:v>
                </c:pt>
                <c:pt idx="294">
                  <c:v>1533.0</c:v>
                </c:pt>
                <c:pt idx="295">
                  <c:v>1531.0</c:v>
                </c:pt>
                <c:pt idx="296">
                  <c:v>1526.0</c:v>
                </c:pt>
                <c:pt idx="297">
                  <c:v>1525.0</c:v>
                </c:pt>
                <c:pt idx="298">
                  <c:v>1528.0</c:v>
                </c:pt>
                <c:pt idx="299">
                  <c:v>1524.0</c:v>
                </c:pt>
                <c:pt idx="300">
                  <c:v>1524.0</c:v>
                </c:pt>
                <c:pt idx="301">
                  <c:v>1530.0</c:v>
                </c:pt>
                <c:pt idx="302">
                  <c:v>1530.0</c:v>
                </c:pt>
                <c:pt idx="303">
                  <c:v>1528.0</c:v>
                </c:pt>
                <c:pt idx="304">
                  <c:v>1527.0</c:v>
                </c:pt>
                <c:pt idx="305">
                  <c:v>1527.0</c:v>
                </c:pt>
                <c:pt idx="306">
                  <c:v>1527.0</c:v>
                </c:pt>
                <c:pt idx="307">
                  <c:v>1531.0</c:v>
                </c:pt>
                <c:pt idx="308">
                  <c:v>1532.0</c:v>
                </c:pt>
                <c:pt idx="309">
                  <c:v>1532.0</c:v>
                </c:pt>
                <c:pt idx="310">
                  <c:v>1530.0</c:v>
                </c:pt>
                <c:pt idx="311">
                  <c:v>1529.0</c:v>
                </c:pt>
                <c:pt idx="312">
                  <c:v>1528.0</c:v>
                </c:pt>
                <c:pt idx="313">
                  <c:v>1535.0</c:v>
                </c:pt>
                <c:pt idx="314">
                  <c:v>1531.0</c:v>
                </c:pt>
                <c:pt idx="315">
                  <c:v>1533.0</c:v>
                </c:pt>
                <c:pt idx="316">
                  <c:v>1532.0</c:v>
                </c:pt>
                <c:pt idx="317">
                  <c:v>1535.0</c:v>
                </c:pt>
                <c:pt idx="318">
                  <c:v>1538.0</c:v>
                </c:pt>
                <c:pt idx="319">
                  <c:v>1533.0</c:v>
                </c:pt>
                <c:pt idx="320">
                  <c:v>1534.0</c:v>
                </c:pt>
                <c:pt idx="321">
                  <c:v>1528.0</c:v>
                </c:pt>
                <c:pt idx="322">
                  <c:v>1532.0</c:v>
                </c:pt>
                <c:pt idx="323">
                  <c:v>1532.0</c:v>
                </c:pt>
                <c:pt idx="324">
                  <c:v>1530.0</c:v>
                </c:pt>
                <c:pt idx="325">
                  <c:v>1526.0</c:v>
                </c:pt>
                <c:pt idx="326">
                  <c:v>1531.0</c:v>
                </c:pt>
                <c:pt idx="327">
                  <c:v>1524.0</c:v>
                </c:pt>
                <c:pt idx="328">
                  <c:v>1531.0</c:v>
                </c:pt>
                <c:pt idx="329">
                  <c:v>1535.0</c:v>
                </c:pt>
                <c:pt idx="330">
                  <c:v>1532.0</c:v>
                </c:pt>
                <c:pt idx="331">
                  <c:v>1527.0</c:v>
                </c:pt>
                <c:pt idx="332">
                  <c:v>1531.0</c:v>
                </c:pt>
                <c:pt idx="333">
                  <c:v>1536.0</c:v>
                </c:pt>
                <c:pt idx="334">
                  <c:v>1531.0</c:v>
                </c:pt>
                <c:pt idx="335">
                  <c:v>1529.0</c:v>
                </c:pt>
                <c:pt idx="336">
                  <c:v>1533.0</c:v>
                </c:pt>
                <c:pt idx="337">
                  <c:v>1531.0</c:v>
                </c:pt>
                <c:pt idx="338">
                  <c:v>1537.0</c:v>
                </c:pt>
                <c:pt idx="339">
                  <c:v>1536.0</c:v>
                </c:pt>
                <c:pt idx="340">
                  <c:v>1535.0</c:v>
                </c:pt>
                <c:pt idx="341">
                  <c:v>1532.0</c:v>
                </c:pt>
                <c:pt idx="342">
                  <c:v>1531.0</c:v>
                </c:pt>
                <c:pt idx="343">
                  <c:v>1536.0</c:v>
                </c:pt>
                <c:pt idx="344">
                  <c:v>1536.0</c:v>
                </c:pt>
                <c:pt idx="345">
                  <c:v>1537.0</c:v>
                </c:pt>
                <c:pt idx="346">
                  <c:v>1542.0</c:v>
                </c:pt>
                <c:pt idx="347">
                  <c:v>1541.0</c:v>
                </c:pt>
                <c:pt idx="348">
                  <c:v>1534.0</c:v>
                </c:pt>
                <c:pt idx="349">
                  <c:v>1539.0</c:v>
                </c:pt>
                <c:pt idx="350">
                  <c:v>1537.0</c:v>
                </c:pt>
                <c:pt idx="351">
                  <c:v>1538.0</c:v>
                </c:pt>
                <c:pt idx="352">
                  <c:v>1535.0</c:v>
                </c:pt>
                <c:pt idx="353">
                  <c:v>1538.0</c:v>
                </c:pt>
                <c:pt idx="354">
                  <c:v>1538.0</c:v>
                </c:pt>
                <c:pt idx="355">
                  <c:v>1538.0</c:v>
                </c:pt>
                <c:pt idx="356">
                  <c:v>1541.0</c:v>
                </c:pt>
                <c:pt idx="357">
                  <c:v>1535.0</c:v>
                </c:pt>
                <c:pt idx="358">
                  <c:v>1535.0</c:v>
                </c:pt>
                <c:pt idx="359">
                  <c:v>1539.0</c:v>
                </c:pt>
                <c:pt idx="360">
                  <c:v>1533.0</c:v>
                </c:pt>
                <c:pt idx="361">
                  <c:v>1540.0</c:v>
                </c:pt>
                <c:pt idx="362">
                  <c:v>1538.0</c:v>
                </c:pt>
                <c:pt idx="363">
                  <c:v>1536.0</c:v>
                </c:pt>
                <c:pt idx="364">
                  <c:v>1539.0</c:v>
                </c:pt>
                <c:pt idx="365">
                  <c:v>1537.0</c:v>
                </c:pt>
                <c:pt idx="366">
                  <c:v>1535.0</c:v>
                </c:pt>
                <c:pt idx="367">
                  <c:v>1534.0</c:v>
                </c:pt>
                <c:pt idx="368">
                  <c:v>1541.0</c:v>
                </c:pt>
                <c:pt idx="369">
                  <c:v>1544.0</c:v>
                </c:pt>
                <c:pt idx="370">
                  <c:v>1543.0</c:v>
                </c:pt>
                <c:pt idx="371">
                  <c:v>1537.0</c:v>
                </c:pt>
                <c:pt idx="372">
                  <c:v>1540.0</c:v>
                </c:pt>
                <c:pt idx="373">
                  <c:v>1545.0</c:v>
                </c:pt>
                <c:pt idx="374">
                  <c:v>1542.0</c:v>
                </c:pt>
                <c:pt idx="375">
                  <c:v>1536.0</c:v>
                </c:pt>
                <c:pt idx="376">
                  <c:v>1537.0</c:v>
                </c:pt>
                <c:pt idx="377">
                  <c:v>1544.0</c:v>
                </c:pt>
                <c:pt idx="378">
                  <c:v>1537.0</c:v>
                </c:pt>
                <c:pt idx="379">
                  <c:v>1539.0</c:v>
                </c:pt>
                <c:pt idx="380">
                  <c:v>1539.0</c:v>
                </c:pt>
                <c:pt idx="381">
                  <c:v>1540.0</c:v>
                </c:pt>
                <c:pt idx="382">
                  <c:v>1547.0</c:v>
                </c:pt>
                <c:pt idx="383">
                  <c:v>1542.0</c:v>
                </c:pt>
                <c:pt idx="384">
                  <c:v>1544.0</c:v>
                </c:pt>
                <c:pt idx="385">
                  <c:v>1541.0</c:v>
                </c:pt>
                <c:pt idx="386">
                  <c:v>1538.0</c:v>
                </c:pt>
                <c:pt idx="387">
                  <c:v>1538.0</c:v>
                </c:pt>
                <c:pt idx="388">
                  <c:v>1545.0</c:v>
                </c:pt>
                <c:pt idx="389">
                  <c:v>1537.0</c:v>
                </c:pt>
                <c:pt idx="390">
                  <c:v>1541.0</c:v>
                </c:pt>
                <c:pt idx="391">
                  <c:v>1544.0</c:v>
                </c:pt>
                <c:pt idx="392">
                  <c:v>1544.0</c:v>
                </c:pt>
                <c:pt idx="393">
                  <c:v>1536.0</c:v>
                </c:pt>
                <c:pt idx="394">
                  <c:v>1541.0</c:v>
                </c:pt>
                <c:pt idx="395">
                  <c:v>1539.0</c:v>
                </c:pt>
                <c:pt idx="396">
                  <c:v>1542.0</c:v>
                </c:pt>
                <c:pt idx="397">
                  <c:v>1543.0</c:v>
                </c:pt>
                <c:pt idx="398">
                  <c:v>1546.0</c:v>
                </c:pt>
                <c:pt idx="399">
                  <c:v>1545.0</c:v>
                </c:pt>
                <c:pt idx="400">
                  <c:v>1541.0</c:v>
                </c:pt>
                <c:pt idx="401">
                  <c:v>1536.0</c:v>
                </c:pt>
                <c:pt idx="402">
                  <c:v>1543.0</c:v>
                </c:pt>
                <c:pt idx="403">
                  <c:v>1546.0</c:v>
                </c:pt>
                <c:pt idx="404">
                  <c:v>1548.0</c:v>
                </c:pt>
                <c:pt idx="405">
                  <c:v>1546.0</c:v>
                </c:pt>
                <c:pt idx="406">
                  <c:v>1543.0</c:v>
                </c:pt>
                <c:pt idx="407">
                  <c:v>1536.0</c:v>
                </c:pt>
                <c:pt idx="408">
                  <c:v>1549.0</c:v>
                </c:pt>
                <c:pt idx="409">
                  <c:v>1542.0</c:v>
                </c:pt>
                <c:pt idx="410">
                  <c:v>1543.0</c:v>
                </c:pt>
                <c:pt idx="411">
                  <c:v>1546.0</c:v>
                </c:pt>
                <c:pt idx="412">
                  <c:v>1543.0</c:v>
                </c:pt>
                <c:pt idx="413">
                  <c:v>1550.0</c:v>
                </c:pt>
                <c:pt idx="414">
                  <c:v>1539.0</c:v>
                </c:pt>
                <c:pt idx="415">
                  <c:v>1548.0</c:v>
                </c:pt>
                <c:pt idx="416">
                  <c:v>1545.0</c:v>
                </c:pt>
                <c:pt idx="417">
                  <c:v>1550.0</c:v>
                </c:pt>
                <c:pt idx="418">
                  <c:v>1541.0</c:v>
                </c:pt>
                <c:pt idx="419">
                  <c:v>1546.0</c:v>
                </c:pt>
                <c:pt idx="420">
                  <c:v>1550.0</c:v>
                </c:pt>
                <c:pt idx="421">
                  <c:v>1543.0</c:v>
                </c:pt>
                <c:pt idx="422">
                  <c:v>1545.0</c:v>
                </c:pt>
                <c:pt idx="423">
                  <c:v>1547.0</c:v>
                </c:pt>
                <c:pt idx="424">
                  <c:v>1545.0</c:v>
                </c:pt>
                <c:pt idx="425">
                  <c:v>1552.0</c:v>
                </c:pt>
                <c:pt idx="426">
                  <c:v>1548.0</c:v>
                </c:pt>
                <c:pt idx="427">
                  <c:v>1552.0</c:v>
                </c:pt>
                <c:pt idx="428">
                  <c:v>1548.0</c:v>
                </c:pt>
                <c:pt idx="429">
                  <c:v>1539.0</c:v>
                </c:pt>
                <c:pt idx="430">
                  <c:v>1544.0</c:v>
                </c:pt>
                <c:pt idx="431">
                  <c:v>1551.0</c:v>
                </c:pt>
                <c:pt idx="432">
                  <c:v>1547.0</c:v>
                </c:pt>
                <c:pt idx="433">
                  <c:v>1542.0</c:v>
                </c:pt>
                <c:pt idx="434">
                  <c:v>1545.0</c:v>
                </c:pt>
                <c:pt idx="435">
                  <c:v>1543.0</c:v>
                </c:pt>
                <c:pt idx="436">
                  <c:v>1555.0</c:v>
                </c:pt>
                <c:pt idx="437">
                  <c:v>1534.0</c:v>
                </c:pt>
                <c:pt idx="438">
                  <c:v>1540.0</c:v>
                </c:pt>
                <c:pt idx="439">
                  <c:v>1544.0</c:v>
                </c:pt>
                <c:pt idx="440">
                  <c:v>1551.0</c:v>
                </c:pt>
                <c:pt idx="441">
                  <c:v>1552.0</c:v>
                </c:pt>
                <c:pt idx="442">
                  <c:v>1544.0</c:v>
                </c:pt>
                <c:pt idx="443">
                  <c:v>1544.0</c:v>
                </c:pt>
                <c:pt idx="444">
                  <c:v>1546.0</c:v>
                </c:pt>
                <c:pt idx="445">
                  <c:v>1545.0</c:v>
                </c:pt>
                <c:pt idx="446">
                  <c:v>1540.0</c:v>
                </c:pt>
                <c:pt idx="447">
                  <c:v>1550.0</c:v>
                </c:pt>
                <c:pt idx="448">
                  <c:v>1550.0</c:v>
                </c:pt>
                <c:pt idx="449">
                  <c:v>1549.0</c:v>
                </c:pt>
                <c:pt idx="450">
                  <c:v>1546.0</c:v>
                </c:pt>
                <c:pt idx="451">
                  <c:v>1543.0</c:v>
                </c:pt>
                <c:pt idx="452">
                  <c:v>1551.0</c:v>
                </c:pt>
                <c:pt idx="453">
                  <c:v>1540.0</c:v>
                </c:pt>
                <c:pt idx="454">
                  <c:v>1545.0</c:v>
                </c:pt>
                <c:pt idx="455">
                  <c:v>1551.0</c:v>
                </c:pt>
                <c:pt idx="456">
                  <c:v>1549.0</c:v>
                </c:pt>
                <c:pt idx="457">
                  <c:v>1549.0</c:v>
                </c:pt>
                <c:pt idx="458">
                  <c:v>1548.0</c:v>
                </c:pt>
                <c:pt idx="459">
                  <c:v>1537.0</c:v>
                </c:pt>
                <c:pt idx="460">
                  <c:v>1540.0</c:v>
                </c:pt>
                <c:pt idx="461">
                  <c:v>1549.0</c:v>
                </c:pt>
                <c:pt idx="462">
                  <c:v>1555.0</c:v>
                </c:pt>
                <c:pt idx="463">
                  <c:v>1550.0</c:v>
                </c:pt>
                <c:pt idx="464">
                  <c:v>1543.0</c:v>
                </c:pt>
                <c:pt idx="465">
                  <c:v>1548.0</c:v>
                </c:pt>
                <c:pt idx="466">
                  <c:v>1550.0</c:v>
                </c:pt>
                <c:pt idx="467">
                  <c:v>1549.0</c:v>
                </c:pt>
                <c:pt idx="468">
                  <c:v>1543.0</c:v>
                </c:pt>
                <c:pt idx="469">
                  <c:v>1547.0</c:v>
                </c:pt>
                <c:pt idx="470">
                  <c:v>1549.0</c:v>
                </c:pt>
                <c:pt idx="471">
                  <c:v>1544.0</c:v>
                </c:pt>
                <c:pt idx="472">
                  <c:v>1545.0</c:v>
                </c:pt>
                <c:pt idx="473">
                  <c:v>1540.0</c:v>
                </c:pt>
                <c:pt idx="474">
                  <c:v>1545.0</c:v>
                </c:pt>
                <c:pt idx="475">
                  <c:v>1544.0</c:v>
                </c:pt>
                <c:pt idx="476">
                  <c:v>1546.0</c:v>
                </c:pt>
                <c:pt idx="477">
                  <c:v>1542.0</c:v>
                </c:pt>
                <c:pt idx="478">
                  <c:v>1548.0</c:v>
                </c:pt>
                <c:pt idx="479">
                  <c:v>1547.0</c:v>
                </c:pt>
                <c:pt idx="480">
                  <c:v>1541.0</c:v>
                </c:pt>
                <c:pt idx="481">
                  <c:v>1550.0</c:v>
                </c:pt>
                <c:pt idx="482">
                  <c:v>1547.0</c:v>
                </c:pt>
                <c:pt idx="483">
                  <c:v>1541.0</c:v>
                </c:pt>
                <c:pt idx="484">
                  <c:v>1549.0</c:v>
                </c:pt>
                <c:pt idx="485">
                  <c:v>1543.0</c:v>
                </c:pt>
                <c:pt idx="486">
                  <c:v>1551.0</c:v>
                </c:pt>
                <c:pt idx="487">
                  <c:v>1542.0</c:v>
                </c:pt>
                <c:pt idx="488">
                  <c:v>1544.0</c:v>
                </c:pt>
                <c:pt idx="489">
                  <c:v>1547.0</c:v>
                </c:pt>
                <c:pt idx="490">
                  <c:v>1546.0</c:v>
                </c:pt>
                <c:pt idx="491">
                  <c:v>1542.0</c:v>
                </c:pt>
                <c:pt idx="492">
                  <c:v>1542.0</c:v>
                </c:pt>
                <c:pt idx="493">
                  <c:v>1546.0</c:v>
                </c:pt>
                <c:pt idx="494">
                  <c:v>1544.0</c:v>
                </c:pt>
                <c:pt idx="495">
                  <c:v>1547.0</c:v>
                </c:pt>
                <c:pt idx="496">
                  <c:v>1542.0</c:v>
                </c:pt>
                <c:pt idx="497">
                  <c:v>1546.0</c:v>
                </c:pt>
                <c:pt idx="498">
                  <c:v>1542.0</c:v>
                </c:pt>
                <c:pt idx="499">
                  <c:v>1546.0</c:v>
                </c:pt>
                <c:pt idx="500">
                  <c:v>1545.0</c:v>
                </c:pt>
                <c:pt idx="501">
                  <c:v>1542.0</c:v>
                </c:pt>
                <c:pt idx="502">
                  <c:v>1543.0</c:v>
                </c:pt>
                <c:pt idx="503">
                  <c:v>1544.0</c:v>
                </c:pt>
                <c:pt idx="504">
                  <c:v>1543.0</c:v>
                </c:pt>
                <c:pt idx="505">
                  <c:v>1547.0</c:v>
                </c:pt>
                <c:pt idx="506">
                  <c:v>1542.0</c:v>
                </c:pt>
                <c:pt idx="507">
                  <c:v>1545.0</c:v>
                </c:pt>
                <c:pt idx="508">
                  <c:v>1542.0</c:v>
                </c:pt>
                <c:pt idx="509">
                  <c:v>1543.0</c:v>
                </c:pt>
                <c:pt idx="510">
                  <c:v>1538.0</c:v>
                </c:pt>
                <c:pt idx="511">
                  <c:v>1546.0</c:v>
                </c:pt>
                <c:pt idx="512">
                  <c:v>1538.0</c:v>
                </c:pt>
                <c:pt idx="513">
                  <c:v>1544.0</c:v>
                </c:pt>
                <c:pt idx="514">
                  <c:v>1543.0</c:v>
                </c:pt>
                <c:pt idx="515">
                  <c:v>1536.0</c:v>
                </c:pt>
                <c:pt idx="516">
                  <c:v>1540.0</c:v>
                </c:pt>
                <c:pt idx="517">
                  <c:v>1543.0</c:v>
                </c:pt>
                <c:pt idx="518">
                  <c:v>1537.0</c:v>
                </c:pt>
                <c:pt idx="519">
                  <c:v>1546.0</c:v>
                </c:pt>
                <c:pt idx="520">
                  <c:v>1532.0</c:v>
                </c:pt>
                <c:pt idx="521">
                  <c:v>1541.0</c:v>
                </c:pt>
                <c:pt idx="522">
                  <c:v>1542.0</c:v>
                </c:pt>
                <c:pt idx="523">
                  <c:v>1540.0</c:v>
                </c:pt>
                <c:pt idx="524">
                  <c:v>1544.0</c:v>
                </c:pt>
                <c:pt idx="525">
                  <c:v>1539.0</c:v>
                </c:pt>
                <c:pt idx="526">
                  <c:v>1541.0</c:v>
                </c:pt>
                <c:pt idx="527">
                  <c:v>1535.0</c:v>
                </c:pt>
                <c:pt idx="528">
                  <c:v>1546.0</c:v>
                </c:pt>
                <c:pt idx="529">
                  <c:v>1545.0</c:v>
                </c:pt>
                <c:pt idx="530">
                  <c:v>1539.0</c:v>
                </c:pt>
                <c:pt idx="531">
                  <c:v>1541.0</c:v>
                </c:pt>
                <c:pt idx="532">
                  <c:v>1546.0</c:v>
                </c:pt>
                <c:pt idx="533">
                  <c:v>1544.0</c:v>
                </c:pt>
                <c:pt idx="534">
                  <c:v>1542.0</c:v>
                </c:pt>
                <c:pt idx="535">
                  <c:v>1541.0</c:v>
                </c:pt>
                <c:pt idx="536">
                  <c:v>1546.0</c:v>
                </c:pt>
                <c:pt idx="537">
                  <c:v>1543.0</c:v>
                </c:pt>
                <c:pt idx="538">
                  <c:v>1542.0</c:v>
                </c:pt>
                <c:pt idx="539">
                  <c:v>1537.0</c:v>
                </c:pt>
                <c:pt idx="540">
                  <c:v>1542.0</c:v>
                </c:pt>
                <c:pt idx="541">
                  <c:v>1540.0</c:v>
                </c:pt>
                <c:pt idx="542">
                  <c:v>1539.0</c:v>
                </c:pt>
                <c:pt idx="543">
                  <c:v>1536.0</c:v>
                </c:pt>
                <c:pt idx="544">
                  <c:v>1536.0</c:v>
                </c:pt>
                <c:pt idx="545">
                  <c:v>1541.0</c:v>
                </c:pt>
                <c:pt idx="546">
                  <c:v>1540.0</c:v>
                </c:pt>
                <c:pt idx="547">
                  <c:v>1536.0</c:v>
                </c:pt>
                <c:pt idx="548">
                  <c:v>1538.0</c:v>
                </c:pt>
                <c:pt idx="549">
                  <c:v>1537.0</c:v>
                </c:pt>
                <c:pt idx="550">
                  <c:v>1534.0</c:v>
                </c:pt>
                <c:pt idx="551">
                  <c:v>1532.0</c:v>
                </c:pt>
                <c:pt idx="552">
                  <c:v>1540.0</c:v>
                </c:pt>
                <c:pt idx="553">
                  <c:v>1547.0</c:v>
                </c:pt>
                <c:pt idx="554">
                  <c:v>1544.0</c:v>
                </c:pt>
                <c:pt idx="555">
                  <c:v>1542.0</c:v>
                </c:pt>
                <c:pt idx="556">
                  <c:v>1536.0</c:v>
                </c:pt>
                <c:pt idx="557">
                  <c:v>1543.0</c:v>
                </c:pt>
                <c:pt idx="558">
                  <c:v>1534.0</c:v>
                </c:pt>
                <c:pt idx="559">
                  <c:v>1540.0</c:v>
                </c:pt>
                <c:pt idx="560">
                  <c:v>1540.0</c:v>
                </c:pt>
                <c:pt idx="561">
                  <c:v>1534.0</c:v>
                </c:pt>
                <c:pt idx="562">
                  <c:v>1540.0</c:v>
                </c:pt>
                <c:pt idx="563">
                  <c:v>1537.0</c:v>
                </c:pt>
                <c:pt idx="564">
                  <c:v>1538.0</c:v>
                </c:pt>
                <c:pt idx="565">
                  <c:v>1536.0</c:v>
                </c:pt>
                <c:pt idx="566">
                  <c:v>1538.0</c:v>
                </c:pt>
                <c:pt idx="567">
                  <c:v>1543.0</c:v>
                </c:pt>
                <c:pt idx="568">
                  <c:v>1538.0</c:v>
                </c:pt>
                <c:pt idx="569">
                  <c:v>1542.0</c:v>
                </c:pt>
                <c:pt idx="570">
                  <c:v>1538.0</c:v>
                </c:pt>
                <c:pt idx="571">
                  <c:v>1535.0</c:v>
                </c:pt>
                <c:pt idx="572">
                  <c:v>1543.0</c:v>
                </c:pt>
                <c:pt idx="573">
                  <c:v>1542.0</c:v>
                </c:pt>
                <c:pt idx="574">
                  <c:v>1543.0</c:v>
                </c:pt>
                <c:pt idx="575">
                  <c:v>1542.0</c:v>
                </c:pt>
                <c:pt idx="576">
                  <c:v>1538.0</c:v>
                </c:pt>
                <c:pt idx="577">
                  <c:v>1541.0</c:v>
                </c:pt>
                <c:pt idx="578">
                  <c:v>1542.0</c:v>
                </c:pt>
                <c:pt idx="579">
                  <c:v>1541.0</c:v>
                </c:pt>
                <c:pt idx="580">
                  <c:v>1547.0</c:v>
                </c:pt>
                <c:pt idx="581">
                  <c:v>1538.0</c:v>
                </c:pt>
                <c:pt idx="582">
                  <c:v>1540.0</c:v>
                </c:pt>
                <c:pt idx="583">
                  <c:v>1538.0</c:v>
                </c:pt>
                <c:pt idx="584">
                  <c:v>1542.0</c:v>
                </c:pt>
                <c:pt idx="585">
                  <c:v>1543.0</c:v>
                </c:pt>
                <c:pt idx="586">
                  <c:v>1539.0</c:v>
                </c:pt>
                <c:pt idx="587">
                  <c:v>1543.0</c:v>
                </c:pt>
                <c:pt idx="588">
                  <c:v>1542.0</c:v>
                </c:pt>
                <c:pt idx="589">
                  <c:v>1544.0</c:v>
                </c:pt>
                <c:pt idx="590">
                  <c:v>1536.0</c:v>
                </c:pt>
                <c:pt idx="591">
                  <c:v>1537.0</c:v>
                </c:pt>
                <c:pt idx="592">
                  <c:v>1540.0</c:v>
                </c:pt>
                <c:pt idx="593">
                  <c:v>1534.0</c:v>
                </c:pt>
                <c:pt idx="594">
                  <c:v>1539.0</c:v>
                </c:pt>
                <c:pt idx="595">
                  <c:v>1541.0</c:v>
                </c:pt>
                <c:pt idx="596">
                  <c:v>1537.0</c:v>
                </c:pt>
                <c:pt idx="597">
                  <c:v>1536.0</c:v>
                </c:pt>
                <c:pt idx="598">
                  <c:v>1541.0</c:v>
                </c:pt>
                <c:pt idx="599">
                  <c:v>1533.0</c:v>
                </c:pt>
                <c:pt idx="600">
                  <c:v>1536.0</c:v>
                </c:pt>
                <c:pt idx="601">
                  <c:v>1531.0</c:v>
                </c:pt>
                <c:pt idx="602">
                  <c:v>1541.0</c:v>
                </c:pt>
                <c:pt idx="603">
                  <c:v>1540.0</c:v>
                </c:pt>
                <c:pt idx="604">
                  <c:v>1527.0</c:v>
                </c:pt>
                <c:pt idx="605">
                  <c:v>1538.0</c:v>
                </c:pt>
                <c:pt idx="606">
                  <c:v>1541.0</c:v>
                </c:pt>
                <c:pt idx="607">
                  <c:v>1534.0</c:v>
                </c:pt>
                <c:pt idx="608">
                  <c:v>1542.0</c:v>
                </c:pt>
                <c:pt idx="609">
                  <c:v>1537.0</c:v>
                </c:pt>
                <c:pt idx="610">
                  <c:v>1539.0</c:v>
                </c:pt>
                <c:pt idx="611">
                  <c:v>1538.0</c:v>
                </c:pt>
                <c:pt idx="612">
                  <c:v>1542.0</c:v>
                </c:pt>
                <c:pt idx="613">
                  <c:v>1536.0</c:v>
                </c:pt>
                <c:pt idx="614">
                  <c:v>1530.0</c:v>
                </c:pt>
                <c:pt idx="615">
                  <c:v>1535.0</c:v>
                </c:pt>
                <c:pt idx="616">
                  <c:v>1539.0</c:v>
                </c:pt>
                <c:pt idx="617">
                  <c:v>1530.0</c:v>
                </c:pt>
                <c:pt idx="618">
                  <c:v>1536.0</c:v>
                </c:pt>
                <c:pt idx="619">
                  <c:v>1535.0</c:v>
                </c:pt>
                <c:pt idx="620">
                  <c:v>1529.0</c:v>
                </c:pt>
                <c:pt idx="621">
                  <c:v>1536.0</c:v>
                </c:pt>
                <c:pt idx="622">
                  <c:v>1535.0</c:v>
                </c:pt>
                <c:pt idx="623">
                  <c:v>1529.0</c:v>
                </c:pt>
                <c:pt idx="624">
                  <c:v>1542.0</c:v>
                </c:pt>
                <c:pt idx="625">
                  <c:v>1538.0</c:v>
                </c:pt>
                <c:pt idx="626">
                  <c:v>1533.0</c:v>
                </c:pt>
                <c:pt idx="627">
                  <c:v>1537.0</c:v>
                </c:pt>
                <c:pt idx="628">
                  <c:v>1530.0</c:v>
                </c:pt>
                <c:pt idx="629">
                  <c:v>1535.0</c:v>
                </c:pt>
                <c:pt idx="630">
                  <c:v>1530.0</c:v>
                </c:pt>
                <c:pt idx="631">
                  <c:v>1530.0</c:v>
                </c:pt>
                <c:pt idx="632">
                  <c:v>1528.0</c:v>
                </c:pt>
                <c:pt idx="633">
                  <c:v>1532.0</c:v>
                </c:pt>
                <c:pt idx="634">
                  <c:v>1530.0</c:v>
                </c:pt>
                <c:pt idx="635">
                  <c:v>1532.0</c:v>
                </c:pt>
                <c:pt idx="636">
                  <c:v>1537.0</c:v>
                </c:pt>
                <c:pt idx="637">
                  <c:v>1531.0</c:v>
                </c:pt>
                <c:pt idx="638">
                  <c:v>1529.0</c:v>
                </c:pt>
                <c:pt idx="639">
                  <c:v>1533.0</c:v>
                </c:pt>
                <c:pt idx="640">
                  <c:v>1538.0</c:v>
                </c:pt>
                <c:pt idx="641">
                  <c:v>1532.0</c:v>
                </c:pt>
                <c:pt idx="642">
                  <c:v>1538.0</c:v>
                </c:pt>
                <c:pt idx="643">
                  <c:v>1532.0</c:v>
                </c:pt>
                <c:pt idx="644">
                  <c:v>1532.0</c:v>
                </c:pt>
                <c:pt idx="645">
                  <c:v>1531.0</c:v>
                </c:pt>
                <c:pt idx="646">
                  <c:v>1533.0</c:v>
                </c:pt>
                <c:pt idx="647">
                  <c:v>1533.0</c:v>
                </c:pt>
                <c:pt idx="648">
                  <c:v>1540.0</c:v>
                </c:pt>
                <c:pt idx="649">
                  <c:v>1539.0</c:v>
                </c:pt>
                <c:pt idx="650">
                  <c:v>1536.0</c:v>
                </c:pt>
                <c:pt idx="651">
                  <c:v>1533.0</c:v>
                </c:pt>
                <c:pt idx="652">
                  <c:v>1535.0</c:v>
                </c:pt>
                <c:pt idx="653">
                  <c:v>1529.0</c:v>
                </c:pt>
                <c:pt idx="654">
                  <c:v>1534.0</c:v>
                </c:pt>
                <c:pt idx="655">
                  <c:v>1534.0</c:v>
                </c:pt>
                <c:pt idx="656">
                  <c:v>1537.0</c:v>
                </c:pt>
                <c:pt idx="657">
                  <c:v>1532.0</c:v>
                </c:pt>
                <c:pt idx="658">
                  <c:v>1529.0</c:v>
                </c:pt>
                <c:pt idx="659">
                  <c:v>1530.0</c:v>
                </c:pt>
                <c:pt idx="660">
                  <c:v>1533.0</c:v>
                </c:pt>
                <c:pt idx="661">
                  <c:v>1531.0</c:v>
                </c:pt>
                <c:pt idx="662">
                  <c:v>1526.0</c:v>
                </c:pt>
                <c:pt idx="663">
                  <c:v>1525.0</c:v>
                </c:pt>
                <c:pt idx="664">
                  <c:v>1530.0</c:v>
                </c:pt>
                <c:pt idx="665">
                  <c:v>1529.0</c:v>
                </c:pt>
                <c:pt idx="666">
                  <c:v>1533.0</c:v>
                </c:pt>
                <c:pt idx="667">
                  <c:v>1521.0</c:v>
                </c:pt>
                <c:pt idx="668">
                  <c:v>1532.0</c:v>
                </c:pt>
                <c:pt idx="669">
                  <c:v>1528.0</c:v>
                </c:pt>
                <c:pt idx="670">
                  <c:v>1527.0</c:v>
                </c:pt>
                <c:pt idx="671">
                  <c:v>1527.0</c:v>
                </c:pt>
                <c:pt idx="672">
                  <c:v>1531.0</c:v>
                </c:pt>
                <c:pt idx="673">
                  <c:v>1527.0</c:v>
                </c:pt>
                <c:pt idx="674">
                  <c:v>1534.0</c:v>
                </c:pt>
                <c:pt idx="675">
                  <c:v>1529.0</c:v>
                </c:pt>
                <c:pt idx="676">
                  <c:v>1528.0</c:v>
                </c:pt>
                <c:pt idx="677">
                  <c:v>1528.0</c:v>
                </c:pt>
                <c:pt idx="678">
                  <c:v>1531.0</c:v>
                </c:pt>
                <c:pt idx="679">
                  <c:v>1530.0</c:v>
                </c:pt>
                <c:pt idx="680">
                  <c:v>1530.0</c:v>
                </c:pt>
                <c:pt idx="681">
                  <c:v>1522.0</c:v>
                </c:pt>
                <c:pt idx="682">
                  <c:v>1533.0</c:v>
                </c:pt>
                <c:pt idx="683">
                  <c:v>1527.0</c:v>
                </c:pt>
                <c:pt idx="684">
                  <c:v>1526.0</c:v>
                </c:pt>
                <c:pt idx="685">
                  <c:v>1527.0</c:v>
                </c:pt>
                <c:pt idx="686">
                  <c:v>1534.0</c:v>
                </c:pt>
                <c:pt idx="687">
                  <c:v>1533.0</c:v>
                </c:pt>
                <c:pt idx="688">
                  <c:v>1526.0</c:v>
                </c:pt>
                <c:pt idx="689">
                  <c:v>1528.0</c:v>
                </c:pt>
                <c:pt idx="690">
                  <c:v>1528.0</c:v>
                </c:pt>
                <c:pt idx="691">
                  <c:v>1516.0</c:v>
                </c:pt>
                <c:pt idx="692">
                  <c:v>1527.0</c:v>
                </c:pt>
                <c:pt idx="693">
                  <c:v>1528.0</c:v>
                </c:pt>
                <c:pt idx="694">
                  <c:v>1535.0</c:v>
                </c:pt>
                <c:pt idx="695">
                  <c:v>1529.0</c:v>
                </c:pt>
                <c:pt idx="696">
                  <c:v>1536.0</c:v>
                </c:pt>
                <c:pt idx="697">
                  <c:v>1532.0</c:v>
                </c:pt>
                <c:pt idx="698">
                  <c:v>1528.0</c:v>
                </c:pt>
                <c:pt idx="699">
                  <c:v>1528.0</c:v>
                </c:pt>
                <c:pt idx="700">
                  <c:v>1530.0</c:v>
                </c:pt>
                <c:pt idx="701">
                  <c:v>1533.0</c:v>
                </c:pt>
                <c:pt idx="702">
                  <c:v>1529.0</c:v>
                </c:pt>
                <c:pt idx="703">
                  <c:v>1530.0</c:v>
                </c:pt>
                <c:pt idx="704">
                  <c:v>1531.0</c:v>
                </c:pt>
                <c:pt idx="705">
                  <c:v>1517.0</c:v>
                </c:pt>
                <c:pt idx="706">
                  <c:v>1527.0</c:v>
                </c:pt>
                <c:pt idx="707">
                  <c:v>1528.0</c:v>
                </c:pt>
                <c:pt idx="708">
                  <c:v>1530.0</c:v>
                </c:pt>
                <c:pt idx="709">
                  <c:v>1524.0</c:v>
                </c:pt>
                <c:pt idx="710">
                  <c:v>1525.0</c:v>
                </c:pt>
                <c:pt idx="711">
                  <c:v>1524.0</c:v>
                </c:pt>
                <c:pt idx="712">
                  <c:v>1524.0</c:v>
                </c:pt>
                <c:pt idx="713">
                  <c:v>1530.0</c:v>
                </c:pt>
                <c:pt idx="714">
                  <c:v>1528.0</c:v>
                </c:pt>
                <c:pt idx="715">
                  <c:v>1529.0</c:v>
                </c:pt>
                <c:pt idx="716">
                  <c:v>1527.0</c:v>
                </c:pt>
                <c:pt idx="717">
                  <c:v>1526.0</c:v>
                </c:pt>
                <c:pt idx="718">
                  <c:v>1527.0</c:v>
                </c:pt>
                <c:pt idx="719">
                  <c:v>1526.0</c:v>
                </c:pt>
                <c:pt idx="720">
                  <c:v>1531.0</c:v>
                </c:pt>
                <c:pt idx="721">
                  <c:v>1528.0</c:v>
                </c:pt>
                <c:pt idx="722">
                  <c:v>1530.0</c:v>
                </c:pt>
                <c:pt idx="723">
                  <c:v>1527.0</c:v>
                </c:pt>
                <c:pt idx="724">
                  <c:v>1523.0</c:v>
                </c:pt>
                <c:pt idx="725">
                  <c:v>1525.0</c:v>
                </c:pt>
                <c:pt idx="726">
                  <c:v>1528.0</c:v>
                </c:pt>
                <c:pt idx="727">
                  <c:v>1524.0</c:v>
                </c:pt>
                <c:pt idx="728">
                  <c:v>1525.0</c:v>
                </c:pt>
                <c:pt idx="729">
                  <c:v>1527.0</c:v>
                </c:pt>
                <c:pt idx="730">
                  <c:v>1522.0</c:v>
                </c:pt>
                <c:pt idx="731">
                  <c:v>1531.0</c:v>
                </c:pt>
                <c:pt idx="732">
                  <c:v>1522.0</c:v>
                </c:pt>
                <c:pt idx="733">
                  <c:v>1524.0</c:v>
                </c:pt>
                <c:pt idx="734">
                  <c:v>1526.0</c:v>
                </c:pt>
                <c:pt idx="735">
                  <c:v>1525.0</c:v>
                </c:pt>
                <c:pt idx="736">
                  <c:v>1528.0</c:v>
                </c:pt>
                <c:pt idx="737">
                  <c:v>1527.0</c:v>
                </c:pt>
                <c:pt idx="738">
                  <c:v>1528.0</c:v>
                </c:pt>
                <c:pt idx="739">
                  <c:v>1525.0</c:v>
                </c:pt>
                <c:pt idx="740">
                  <c:v>1520.0</c:v>
                </c:pt>
                <c:pt idx="741">
                  <c:v>1527.0</c:v>
                </c:pt>
                <c:pt idx="742">
                  <c:v>1523.0</c:v>
                </c:pt>
                <c:pt idx="743">
                  <c:v>1523.0</c:v>
                </c:pt>
                <c:pt idx="744">
                  <c:v>1522.0</c:v>
                </c:pt>
                <c:pt idx="745">
                  <c:v>1524.0</c:v>
                </c:pt>
                <c:pt idx="746">
                  <c:v>1518.0</c:v>
                </c:pt>
                <c:pt idx="747">
                  <c:v>1525.0</c:v>
                </c:pt>
                <c:pt idx="748">
                  <c:v>1528.0</c:v>
                </c:pt>
                <c:pt idx="749">
                  <c:v>1524.0</c:v>
                </c:pt>
                <c:pt idx="750">
                  <c:v>1526.0</c:v>
                </c:pt>
                <c:pt idx="751">
                  <c:v>1523.0</c:v>
                </c:pt>
                <c:pt idx="752">
                  <c:v>1514.0</c:v>
                </c:pt>
                <c:pt idx="753">
                  <c:v>1527.0</c:v>
                </c:pt>
                <c:pt idx="754">
                  <c:v>1522.0</c:v>
                </c:pt>
                <c:pt idx="755">
                  <c:v>1524.0</c:v>
                </c:pt>
                <c:pt idx="756">
                  <c:v>1522.0</c:v>
                </c:pt>
                <c:pt idx="757">
                  <c:v>1524.0</c:v>
                </c:pt>
                <c:pt idx="758">
                  <c:v>1519.0</c:v>
                </c:pt>
                <c:pt idx="759">
                  <c:v>1521.0</c:v>
                </c:pt>
                <c:pt idx="760">
                  <c:v>1526.0</c:v>
                </c:pt>
                <c:pt idx="761">
                  <c:v>1527.0</c:v>
                </c:pt>
                <c:pt idx="762">
                  <c:v>1531.0</c:v>
                </c:pt>
                <c:pt idx="763">
                  <c:v>1527.0</c:v>
                </c:pt>
                <c:pt idx="764">
                  <c:v>1523.0</c:v>
                </c:pt>
                <c:pt idx="765">
                  <c:v>1522.0</c:v>
                </c:pt>
                <c:pt idx="766">
                  <c:v>1527.0</c:v>
                </c:pt>
                <c:pt idx="767">
                  <c:v>1528.0</c:v>
                </c:pt>
                <c:pt idx="768">
                  <c:v>1517.0</c:v>
                </c:pt>
                <c:pt idx="769">
                  <c:v>1524.0</c:v>
                </c:pt>
                <c:pt idx="770">
                  <c:v>1527.0</c:v>
                </c:pt>
                <c:pt idx="771">
                  <c:v>1528.0</c:v>
                </c:pt>
                <c:pt idx="772">
                  <c:v>1527.0</c:v>
                </c:pt>
                <c:pt idx="773">
                  <c:v>1523.0</c:v>
                </c:pt>
                <c:pt idx="774">
                  <c:v>1530.0</c:v>
                </c:pt>
                <c:pt idx="775">
                  <c:v>1530.0</c:v>
                </c:pt>
                <c:pt idx="776">
                  <c:v>1527.0</c:v>
                </c:pt>
                <c:pt idx="777">
                  <c:v>1527.0</c:v>
                </c:pt>
                <c:pt idx="778">
                  <c:v>1524.0</c:v>
                </c:pt>
                <c:pt idx="779">
                  <c:v>1530.0</c:v>
                </c:pt>
                <c:pt idx="780">
                  <c:v>1527.0</c:v>
                </c:pt>
                <c:pt idx="781">
                  <c:v>1526.0</c:v>
                </c:pt>
                <c:pt idx="782">
                  <c:v>1524.0</c:v>
                </c:pt>
                <c:pt idx="783">
                  <c:v>1529.0</c:v>
                </c:pt>
                <c:pt idx="784">
                  <c:v>1530.0</c:v>
                </c:pt>
                <c:pt idx="785">
                  <c:v>1533.0</c:v>
                </c:pt>
                <c:pt idx="786">
                  <c:v>1531.0</c:v>
                </c:pt>
                <c:pt idx="787">
                  <c:v>1532.0</c:v>
                </c:pt>
                <c:pt idx="788">
                  <c:v>1525.0</c:v>
                </c:pt>
                <c:pt idx="789">
                  <c:v>1523.0</c:v>
                </c:pt>
                <c:pt idx="790">
                  <c:v>1528.0</c:v>
                </c:pt>
                <c:pt idx="791">
                  <c:v>1532.0</c:v>
                </c:pt>
                <c:pt idx="792">
                  <c:v>1532.0</c:v>
                </c:pt>
                <c:pt idx="793">
                  <c:v>1531.0</c:v>
                </c:pt>
                <c:pt idx="794">
                  <c:v>1535.0</c:v>
                </c:pt>
                <c:pt idx="795">
                  <c:v>1534.0</c:v>
                </c:pt>
                <c:pt idx="796">
                  <c:v>1534.0</c:v>
                </c:pt>
                <c:pt idx="797">
                  <c:v>1530.0</c:v>
                </c:pt>
                <c:pt idx="798">
                  <c:v>1527.0</c:v>
                </c:pt>
                <c:pt idx="799">
                  <c:v>1537.0</c:v>
                </c:pt>
                <c:pt idx="800">
                  <c:v>1534.0</c:v>
                </c:pt>
                <c:pt idx="801">
                  <c:v>1531.0</c:v>
                </c:pt>
                <c:pt idx="802">
                  <c:v>1529.0</c:v>
                </c:pt>
                <c:pt idx="803">
                  <c:v>1533.0</c:v>
                </c:pt>
                <c:pt idx="804">
                  <c:v>1533.0</c:v>
                </c:pt>
                <c:pt idx="805">
                  <c:v>1529.0</c:v>
                </c:pt>
                <c:pt idx="806">
                  <c:v>1530.0</c:v>
                </c:pt>
                <c:pt idx="807">
                  <c:v>1521.0</c:v>
                </c:pt>
                <c:pt idx="808">
                  <c:v>1527.0</c:v>
                </c:pt>
                <c:pt idx="809">
                  <c:v>1526.0</c:v>
                </c:pt>
                <c:pt idx="810">
                  <c:v>1527.0</c:v>
                </c:pt>
                <c:pt idx="811">
                  <c:v>1520.0</c:v>
                </c:pt>
                <c:pt idx="812">
                  <c:v>1522.0</c:v>
                </c:pt>
                <c:pt idx="813">
                  <c:v>1525.0</c:v>
                </c:pt>
                <c:pt idx="814">
                  <c:v>1522.0</c:v>
                </c:pt>
                <c:pt idx="815">
                  <c:v>1524.0</c:v>
                </c:pt>
                <c:pt idx="816">
                  <c:v>1526.0</c:v>
                </c:pt>
                <c:pt idx="817">
                  <c:v>1522.0</c:v>
                </c:pt>
                <c:pt idx="818">
                  <c:v>1527.0</c:v>
                </c:pt>
                <c:pt idx="819">
                  <c:v>1527.0</c:v>
                </c:pt>
                <c:pt idx="820">
                  <c:v>1525.0</c:v>
                </c:pt>
                <c:pt idx="821">
                  <c:v>1530.0</c:v>
                </c:pt>
                <c:pt idx="822">
                  <c:v>1525.0</c:v>
                </c:pt>
                <c:pt idx="823">
                  <c:v>1521.0</c:v>
                </c:pt>
                <c:pt idx="824">
                  <c:v>1527.0</c:v>
                </c:pt>
                <c:pt idx="825">
                  <c:v>1524.0</c:v>
                </c:pt>
                <c:pt idx="826">
                  <c:v>1522.0</c:v>
                </c:pt>
                <c:pt idx="827">
                  <c:v>1517.0</c:v>
                </c:pt>
                <c:pt idx="828">
                  <c:v>1528.0</c:v>
                </c:pt>
                <c:pt idx="829">
                  <c:v>1528.0</c:v>
                </c:pt>
                <c:pt idx="830">
                  <c:v>1530.0</c:v>
                </c:pt>
                <c:pt idx="831">
                  <c:v>1526.0</c:v>
                </c:pt>
                <c:pt idx="832">
                  <c:v>1528.0</c:v>
                </c:pt>
                <c:pt idx="833">
                  <c:v>1526.0</c:v>
                </c:pt>
                <c:pt idx="834">
                  <c:v>1526.0</c:v>
                </c:pt>
                <c:pt idx="835">
                  <c:v>1528.0</c:v>
                </c:pt>
                <c:pt idx="836">
                  <c:v>1527.0</c:v>
                </c:pt>
                <c:pt idx="837">
                  <c:v>1536.0</c:v>
                </c:pt>
                <c:pt idx="838">
                  <c:v>1526.0</c:v>
                </c:pt>
                <c:pt idx="839">
                  <c:v>1530.0</c:v>
                </c:pt>
                <c:pt idx="840">
                  <c:v>1531.0</c:v>
                </c:pt>
                <c:pt idx="841">
                  <c:v>1530.0</c:v>
                </c:pt>
                <c:pt idx="842">
                  <c:v>1535.0</c:v>
                </c:pt>
                <c:pt idx="843">
                  <c:v>1533.0</c:v>
                </c:pt>
                <c:pt idx="844">
                  <c:v>1532.0</c:v>
                </c:pt>
                <c:pt idx="845">
                  <c:v>1533.0</c:v>
                </c:pt>
                <c:pt idx="846">
                  <c:v>1532.0</c:v>
                </c:pt>
                <c:pt idx="847">
                  <c:v>1531.0</c:v>
                </c:pt>
                <c:pt idx="848">
                  <c:v>1536.0</c:v>
                </c:pt>
                <c:pt idx="849">
                  <c:v>1538.0</c:v>
                </c:pt>
                <c:pt idx="850">
                  <c:v>1533.0</c:v>
                </c:pt>
                <c:pt idx="851">
                  <c:v>1538.0</c:v>
                </c:pt>
                <c:pt idx="852">
                  <c:v>1538.0</c:v>
                </c:pt>
                <c:pt idx="853">
                  <c:v>1541.0</c:v>
                </c:pt>
                <c:pt idx="854">
                  <c:v>1534.0</c:v>
                </c:pt>
                <c:pt idx="855">
                  <c:v>1536.0</c:v>
                </c:pt>
                <c:pt idx="856">
                  <c:v>1541.0</c:v>
                </c:pt>
                <c:pt idx="857">
                  <c:v>1541.0</c:v>
                </c:pt>
                <c:pt idx="858">
                  <c:v>1537.0</c:v>
                </c:pt>
                <c:pt idx="859">
                  <c:v>1537.0</c:v>
                </c:pt>
                <c:pt idx="860">
                  <c:v>1531.0</c:v>
                </c:pt>
                <c:pt idx="861">
                  <c:v>1537.0</c:v>
                </c:pt>
                <c:pt idx="862">
                  <c:v>1535.0</c:v>
                </c:pt>
                <c:pt idx="863">
                  <c:v>1535.0</c:v>
                </c:pt>
                <c:pt idx="864">
                  <c:v>1540.0</c:v>
                </c:pt>
                <c:pt idx="865">
                  <c:v>1536.0</c:v>
                </c:pt>
                <c:pt idx="866">
                  <c:v>1538.0</c:v>
                </c:pt>
                <c:pt idx="867">
                  <c:v>1541.0</c:v>
                </c:pt>
                <c:pt idx="868">
                  <c:v>1537.0</c:v>
                </c:pt>
                <c:pt idx="869">
                  <c:v>1538.0</c:v>
                </c:pt>
                <c:pt idx="870">
                  <c:v>1537.0</c:v>
                </c:pt>
                <c:pt idx="871">
                  <c:v>1545.0</c:v>
                </c:pt>
                <c:pt idx="872">
                  <c:v>1537.0</c:v>
                </c:pt>
                <c:pt idx="873">
                  <c:v>1531.0</c:v>
                </c:pt>
                <c:pt idx="874">
                  <c:v>1535.0</c:v>
                </c:pt>
                <c:pt idx="875">
                  <c:v>1539.0</c:v>
                </c:pt>
                <c:pt idx="876">
                  <c:v>1538.0</c:v>
                </c:pt>
                <c:pt idx="877">
                  <c:v>1536.0</c:v>
                </c:pt>
                <c:pt idx="878">
                  <c:v>1533.0</c:v>
                </c:pt>
                <c:pt idx="879">
                  <c:v>1540.0</c:v>
                </c:pt>
                <c:pt idx="880">
                  <c:v>1539.0</c:v>
                </c:pt>
                <c:pt idx="881">
                  <c:v>1540.0</c:v>
                </c:pt>
                <c:pt idx="882">
                  <c:v>1532.0</c:v>
                </c:pt>
                <c:pt idx="883">
                  <c:v>1538.0</c:v>
                </c:pt>
                <c:pt idx="884">
                  <c:v>1537.0</c:v>
                </c:pt>
                <c:pt idx="885">
                  <c:v>1538.0</c:v>
                </c:pt>
                <c:pt idx="886">
                  <c:v>1542.0</c:v>
                </c:pt>
                <c:pt idx="887">
                  <c:v>1531.0</c:v>
                </c:pt>
                <c:pt idx="888">
                  <c:v>1542.0</c:v>
                </c:pt>
                <c:pt idx="889">
                  <c:v>1539.0</c:v>
                </c:pt>
                <c:pt idx="890">
                  <c:v>1537.0</c:v>
                </c:pt>
                <c:pt idx="891">
                  <c:v>1531.0</c:v>
                </c:pt>
                <c:pt idx="892">
                  <c:v>1529.0</c:v>
                </c:pt>
                <c:pt idx="893">
                  <c:v>1527.0</c:v>
                </c:pt>
                <c:pt idx="894">
                  <c:v>1527.0</c:v>
                </c:pt>
                <c:pt idx="895">
                  <c:v>1520.0</c:v>
                </c:pt>
                <c:pt idx="896">
                  <c:v>1520.0</c:v>
                </c:pt>
                <c:pt idx="897">
                  <c:v>1516.0</c:v>
                </c:pt>
                <c:pt idx="898">
                  <c:v>1518.0</c:v>
                </c:pt>
                <c:pt idx="899">
                  <c:v>1514.0</c:v>
                </c:pt>
                <c:pt idx="900">
                  <c:v>1517.0</c:v>
                </c:pt>
                <c:pt idx="901">
                  <c:v>1505.0</c:v>
                </c:pt>
                <c:pt idx="902">
                  <c:v>1512.0</c:v>
                </c:pt>
                <c:pt idx="903">
                  <c:v>1520.0</c:v>
                </c:pt>
                <c:pt idx="904">
                  <c:v>1522.0</c:v>
                </c:pt>
                <c:pt idx="905">
                  <c:v>1520.0</c:v>
                </c:pt>
                <c:pt idx="906">
                  <c:v>1524.0</c:v>
                </c:pt>
                <c:pt idx="907">
                  <c:v>1516.0</c:v>
                </c:pt>
                <c:pt idx="908">
                  <c:v>1524.0</c:v>
                </c:pt>
                <c:pt idx="909">
                  <c:v>1521.0</c:v>
                </c:pt>
                <c:pt idx="910">
                  <c:v>1533.0</c:v>
                </c:pt>
                <c:pt idx="911">
                  <c:v>1526.0</c:v>
                </c:pt>
                <c:pt idx="912">
                  <c:v>1536.0</c:v>
                </c:pt>
                <c:pt idx="913">
                  <c:v>1524.0</c:v>
                </c:pt>
                <c:pt idx="914">
                  <c:v>1531.0</c:v>
                </c:pt>
                <c:pt idx="915">
                  <c:v>1532.0</c:v>
                </c:pt>
                <c:pt idx="916">
                  <c:v>1531.0</c:v>
                </c:pt>
                <c:pt idx="917">
                  <c:v>1525.0</c:v>
                </c:pt>
                <c:pt idx="918">
                  <c:v>1530.0</c:v>
                </c:pt>
                <c:pt idx="919">
                  <c:v>1534.0</c:v>
                </c:pt>
                <c:pt idx="920">
                  <c:v>1533.0</c:v>
                </c:pt>
                <c:pt idx="921">
                  <c:v>1537.0</c:v>
                </c:pt>
                <c:pt idx="922">
                  <c:v>1535.0</c:v>
                </c:pt>
                <c:pt idx="923">
                  <c:v>1537.0</c:v>
                </c:pt>
                <c:pt idx="924">
                  <c:v>1538.0</c:v>
                </c:pt>
                <c:pt idx="925">
                  <c:v>1526.0</c:v>
                </c:pt>
                <c:pt idx="926">
                  <c:v>1530.0</c:v>
                </c:pt>
                <c:pt idx="927">
                  <c:v>1531.0</c:v>
                </c:pt>
                <c:pt idx="928">
                  <c:v>1530.0</c:v>
                </c:pt>
                <c:pt idx="929">
                  <c:v>1536.0</c:v>
                </c:pt>
                <c:pt idx="930">
                  <c:v>1534.0</c:v>
                </c:pt>
                <c:pt idx="931">
                  <c:v>1534.0</c:v>
                </c:pt>
                <c:pt idx="932">
                  <c:v>1533.0</c:v>
                </c:pt>
                <c:pt idx="933">
                  <c:v>1531.0</c:v>
                </c:pt>
                <c:pt idx="934">
                  <c:v>1533.0</c:v>
                </c:pt>
                <c:pt idx="935">
                  <c:v>1533.0</c:v>
                </c:pt>
                <c:pt idx="936">
                  <c:v>1534.0</c:v>
                </c:pt>
                <c:pt idx="937">
                  <c:v>1532.0</c:v>
                </c:pt>
                <c:pt idx="938">
                  <c:v>1536.0</c:v>
                </c:pt>
                <c:pt idx="939">
                  <c:v>1534.0</c:v>
                </c:pt>
                <c:pt idx="940">
                  <c:v>1532.0</c:v>
                </c:pt>
                <c:pt idx="941">
                  <c:v>1524.0</c:v>
                </c:pt>
                <c:pt idx="942">
                  <c:v>1531.0</c:v>
                </c:pt>
                <c:pt idx="943">
                  <c:v>1532.0</c:v>
                </c:pt>
                <c:pt idx="944">
                  <c:v>1533.0</c:v>
                </c:pt>
                <c:pt idx="945">
                  <c:v>1532.0</c:v>
                </c:pt>
                <c:pt idx="946">
                  <c:v>1531.0</c:v>
                </c:pt>
                <c:pt idx="947">
                  <c:v>1530.0</c:v>
                </c:pt>
                <c:pt idx="948">
                  <c:v>1529.0</c:v>
                </c:pt>
                <c:pt idx="949">
                  <c:v>1527.0</c:v>
                </c:pt>
                <c:pt idx="950">
                  <c:v>1533.0</c:v>
                </c:pt>
                <c:pt idx="951">
                  <c:v>1523.0</c:v>
                </c:pt>
                <c:pt idx="952">
                  <c:v>1523.0</c:v>
                </c:pt>
                <c:pt idx="953">
                  <c:v>1527.0</c:v>
                </c:pt>
                <c:pt idx="954">
                  <c:v>1529.0</c:v>
                </c:pt>
                <c:pt idx="955">
                  <c:v>1526.0</c:v>
                </c:pt>
                <c:pt idx="956">
                  <c:v>1522.0</c:v>
                </c:pt>
                <c:pt idx="957">
                  <c:v>1530.0</c:v>
                </c:pt>
                <c:pt idx="958">
                  <c:v>1525.0</c:v>
                </c:pt>
                <c:pt idx="959">
                  <c:v>1525.0</c:v>
                </c:pt>
                <c:pt idx="960">
                  <c:v>1520.0</c:v>
                </c:pt>
                <c:pt idx="961">
                  <c:v>1526.0</c:v>
                </c:pt>
                <c:pt idx="962">
                  <c:v>1529.0</c:v>
                </c:pt>
                <c:pt idx="963">
                  <c:v>1526.0</c:v>
                </c:pt>
                <c:pt idx="964">
                  <c:v>1527.0</c:v>
                </c:pt>
                <c:pt idx="965">
                  <c:v>1529.0</c:v>
                </c:pt>
                <c:pt idx="966">
                  <c:v>1529.0</c:v>
                </c:pt>
                <c:pt idx="967">
                  <c:v>1522.0</c:v>
                </c:pt>
                <c:pt idx="968">
                  <c:v>1527.0</c:v>
                </c:pt>
                <c:pt idx="969">
                  <c:v>1524.0</c:v>
                </c:pt>
                <c:pt idx="970">
                  <c:v>1529.0</c:v>
                </c:pt>
                <c:pt idx="971">
                  <c:v>1529.0</c:v>
                </c:pt>
                <c:pt idx="972">
                  <c:v>1528.0</c:v>
                </c:pt>
                <c:pt idx="973">
                  <c:v>1521.0</c:v>
                </c:pt>
                <c:pt idx="974">
                  <c:v>1524.0</c:v>
                </c:pt>
                <c:pt idx="975">
                  <c:v>1525.0</c:v>
                </c:pt>
                <c:pt idx="976">
                  <c:v>1528.0</c:v>
                </c:pt>
                <c:pt idx="977">
                  <c:v>1526.0</c:v>
                </c:pt>
                <c:pt idx="978">
                  <c:v>1529.0</c:v>
                </c:pt>
                <c:pt idx="979">
                  <c:v>1523.0</c:v>
                </c:pt>
                <c:pt idx="980">
                  <c:v>1519.0</c:v>
                </c:pt>
                <c:pt idx="981">
                  <c:v>1527.0</c:v>
                </c:pt>
                <c:pt idx="982">
                  <c:v>1520.0</c:v>
                </c:pt>
                <c:pt idx="983">
                  <c:v>1524.0</c:v>
                </c:pt>
                <c:pt idx="984">
                  <c:v>1524.0</c:v>
                </c:pt>
                <c:pt idx="985">
                  <c:v>1526.0</c:v>
                </c:pt>
                <c:pt idx="986">
                  <c:v>1523.0</c:v>
                </c:pt>
                <c:pt idx="987">
                  <c:v>1526.0</c:v>
                </c:pt>
                <c:pt idx="988">
                  <c:v>1523.0</c:v>
                </c:pt>
                <c:pt idx="989">
                  <c:v>1524.0</c:v>
                </c:pt>
                <c:pt idx="990">
                  <c:v>1526.0</c:v>
                </c:pt>
                <c:pt idx="991">
                  <c:v>1524.0</c:v>
                </c:pt>
                <c:pt idx="992">
                  <c:v>1522.0</c:v>
                </c:pt>
                <c:pt idx="993">
                  <c:v>1518.0</c:v>
                </c:pt>
                <c:pt idx="994">
                  <c:v>1527.0</c:v>
                </c:pt>
                <c:pt idx="995">
                  <c:v>1526.0</c:v>
                </c:pt>
                <c:pt idx="996">
                  <c:v>1521.0</c:v>
                </c:pt>
                <c:pt idx="997">
                  <c:v>1522.0</c:v>
                </c:pt>
                <c:pt idx="998">
                  <c:v>1526.0</c:v>
                </c:pt>
                <c:pt idx="999">
                  <c:v>1521.0</c:v>
                </c:pt>
                <c:pt idx="1000">
                  <c:v>1519.0</c:v>
                </c:pt>
                <c:pt idx="1001">
                  <c:v>1510.0</c:v>
                </c:pt>
                <c:pt idx="1002">
                  <c:v>1527.0</c:v>
                </c:pt>
                <c:pt idx="1003">
                  <c:v>1523.0</c:v>
                </c:pt>
                <c:pt idx="1004">
                  <c:v>1515.0</c:v>
                </c:pt>
                <c:pt idx="1005">
                  <c:v>1515.0</c:v>
                </c:pt>
                <c:pt idx="1006">
                  <c:v>1519.0</c:v>
                </c:pt>
                <c:pt idx="1007">
                  <c:v>1524.0</c:v>
                </c:pt>
                <c:pt idx="1008">
                  <c:v>1514.0</c:v>
                </c:pt>
                <c:pt idx="1009">
                  <c:v>1512.0</c:v>
                </c:pt>
                <c:pt idx="1010">
                  <c:v>1512.0</c:v>
                </c:pt>
                <c:pt idx="1011">
                  <c:v>1517.0</c:v>
                </c:pt>
                <c:pt idx="1012">
                  <c:v>1514.0</c:v>
                </c:pt>
                <c:pt idx="1013">
                  <c:v>1512.0</c:v>
                </c:pt>
                <c:pt idx="1014">
                  <c:v>1508.0</c:v>
                </c:pt>
                <c:pt idx="1015">
                  <c:v>1521.0</c:v>
                </c:pt>
                <c:pt idx="1016">
                  <c:v>1511.0</c:v>
                </c:pt>
                <c:pt idx="1017">
                  <c:v>1515.0</c:v>
                </c:pt>
                <c:pt idx="1018">
                  <c:v>1509.0</c:v>
                </c:pt>
                <c:pt idx="1019">
                  <c:v>1517.0</c:v>
                </c:pt>
                <c:pt idx="1020">
                  <c:v>1519.0</c:v>
                </c:pt>
                <c:pt idx="1021">
                  <c:v>1513.0</c:v>
                </c:pt>
                <c:pt idx="1022">
                  <c:v>1510.0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41042384"/>
        <c:axId val="-2095097552"/>
      </c:lineChart>
      <c:catAx>
        <c:axId val="-2041042384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5097552"/>
        <c:crosses val="autoZero"/>
        <c:auto val="1"/>
        <c:lblAlgn val="ctr"/>
        <c:lblOffset val="100"/>
        <c:noMultiLvlLbl val="0"/>
      </c:catAx>
      <c:valAx>
        <c:axId val="-2095097552"/>
        <c:scaling>
          <c:orientation val="minMax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1042384"/>
        <c:crosses val="autoZero"/>
        <c:crossBetween val="between"/>
        <c:majorUnit val="20.0"/>
        <c:minorUnit val="1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Relative</a:t>
            </a:r>
            <a:r>
              <a:rPr lang="en-US" baseline="0" dirty="0" smtClean="0"/>
              <a:t> I</a:t>
            </a:r>
            <a:r>
              <a:rPr lang="en-US" dirty="0" smtClean="0"/>
              <a:t>ntensities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bareGround_inShadow.txt!$B$1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bareGround_inShadow.txt!$B$2:$B$1024</c:f>
              <c:numCache>
                <c:formatCode>General</c:formatCode>
                <c:ptCount val="1023"/>
                <c:pt idx="1">
                  <c:v>1507.0</c:v>
                </c:pt>
                <c:pt idx="2">
                  <c:v>1508.0</c:v>
                </c:pt>
                <c:pt idx="3">
                  <c:v>1500.0</c:v>
                </c:pt>
                <c:pt idx="4">
                  <c:v>1504.0</c:v>
                </c:pt>
                <c:pt idx="5">
                  <c:v>1502.0</c:v>
                </c:pt>
                <c:pt idx="6">
                  <c:v>1506.0</c:v>
                </c:pt>
                <c:pt idx="7">
                  <c:v>1506.0</c:v>
                </c:pt>
                <c:pt idx="8">
                  <c:v>1511.0</c:v>
                </c:pt>
                <c:pt idx="9">
                  <c:v>1492.0</c:v>
                </c:pt>
                <c:pt idx="10">
                  <c:v>1509.0</c:v>
                </c:pt>
                <c:pt idx="11">
                  <c:v>1511.0</c:v>
                </c:pt>
                <c:pt idx="12">
                  <c:v>1506.0</c:v>
                </c:pt>
                <c:pt idx="13">
                  <c:v>1508.0</c:v>
                </c:pt>
                <c:pt idx="14">
                  <c:v>1498.0</c:v>
                </c:pt>
                <c:pt idx="15">
                  <c:v>1501.0</c:v>
                </c:pt>
                <c:pt idx="16">
                  <c:v>1504.0</c:v>
                </c:pt>
                <c:pt idx="17">
                  <c:v>1500.0</c:v>
                </c:pt>
                <c:pt idx="18">
                  <c:v>1509.0</c:v>
                </c:pt>
                <c:pt idx="19">
                  <c:v>1508.0</c:v>
                </c:pt>
                <c:pt idx="20">
                  <c:v>1501.0</c:v>
                </c:pt>
                <c:pt idx="21">
                  <c:v>1501.0</c:v>
                </c:pt>
                <c:pt idx="22">
                  <c:v>1502.0</c:v>
                </c:pt>
                <c:pt idx="23">
                  <c:v>1505.0</c:v>
                </c:pt>
                <c:pt idx="24">
                  <c:v>1503.0</c:v>
                </c:pt>
                <c:pt idx="25">
                  <c:v>1505.0</c:v>
                </c:pt>
                <c:pt idx="26">
                  <c:v>1507.0</c:v>
                </c:pt>
                <c:pt idx="27">
                  <c:v>1506.0</c:v>
                </c:pt>
                <c:pt idx="28">
                  <c:v>1508.0</c:v>
                </c:pt>
                <c:pt idx="29">
                  <c:v>1503.0</c:v>
                </c:pt>
                <c:pt idx="30">
                  <c:v>1505.0</c:v>
                </c:pt>
                <c:pt idx="31">
                  <c:v>1508.0</c:v>
                </c:pt>
                <c:pt idx="32">
                  <c:v>1508.0</c:v>
                </c:pt>
                <c:pt idx="33">
                  <c:v>1503.0</c:v>
                </c:pt>
                <c:pt idx="34">
                  <c:v>1495.0</c:v>
                </c:pt>
                <c:pt idx="35">
                  <c:v>1508.0</c:v>
                </c:pt>
                <c:pt idx="36">
                  <c:v>1502.0</c:v>
                </c:pt>
                <c:pt idx="37">
                  <c:v>1504.0</c:v>
                </c:pt>
                <c:pt idx="38">
                  <c:v>1498.0</c:v>
                </c:pt>
                <c:pt idx="39">
                  <c:v>1507.0</c:v>
                </c:pt>
                <c:pt idx="40">
                  <c:v>1505.0</c:v>
                </c:pt>
                <c:pt idx="41">
                  <c:v>1506.0</c:v>
                </c:pt>
                <c:pt idx="42">
                  <c:v>1504.0</c:v>
                </c:pt>
                <c:pt idx="43">
                  <c:v>1506.0</c:v>
                </c:pt>
                <c:pt idx="44">
                  <c:v>1507.0</c:v>
                </c:pt>
                <c:pt idx="45">
                  <c:v>1508.0</c:v>
                </c:pt>
                <c:pt idx="46">
                  <c:v>1503.0</c:v>
                </c:pt>
                <c:pt idx="47">
                  <c:v>1501.0</c:v>
                </c:pt>
                <c:pt idx="48">
                  <c:v>1506.0</c:v>
                </c:pt>
                <c:pt idx="49">
                  <c:v>1510.0</c:v>
                </c:pt>
                <c:pt idx="50">
                  <c:v>1501.0</c:v>
                </c:pt>
                <c:pt idx="51">
                  <c:v>1501.0</c:v>
                </c:pt>
                <c:pt idx="52">
                  <c:v>1503.0</c:v>
                </c:pt>
                <c:pt idx="53">
                  <c:v>1504.0</c:v>
                </c:pt>
                <c:pt idx="54">
                  <c:v>1507.0</c:v>
                </c:pt>
                <c:pt idx="55">
                  <c:v>1509.0</c:v>
                </c:pt>
                <c:pt idx="56">
                  <c:v>1506.0</c:v>
                </c:pt>
                <c:pt idx="57">
                  <c:v>1503.0</c:v>
                </c:pt>
                <c:pt idx="58">
                  <c:v>1511.0</c:v>
                </c:pt>
                <c:pt idx="59">
                  <c:v>1511.0</c:v>
                </c:pt>
                <c:pt idx="60">
                  <c:v>1506.0</c:v>
                </c:pt>
                <c:pt idx="61">
                  <c:v>1503.0</c:v>
                </c:pt>
                <c:pt idx="62">
                  <c:v>1503.0</c:v>
                </c:pt>
                <c:pt idx="63">
                  <c:v>1499.0</c:v>
                </c:pt>
                <c:pt idx="64">
                  <c:v>1507.0</c:v>
                </c:pt>
                <c:pt idx="65">
                  <c:v>1507.0</c:v>
                </c:pt>
                <c:pt idx="66">
                  <c:v>1509.0</c:v>
                </c:pt>
                <c:pt idx="67">
                  <c:v>1508.0</c:v>
                </c:pt>
                <c:pt idx="68">
                  <c:v>1507.0</c:v>
                </c:pt>
                <c:pt idx="69">
                  <c:v>1507.0</c:v>
                </c:pt>
                <c:pt idx="70">
                  <c:v>1507.0</c:v>
                </c:pt>
                <c:pt idx="71">
                  <c:v>1508.0</c:v>
                </c:pt>
                <c:pt idx="72">
                  <c:v>1505.0</c:v>
                </c:pt>
                <c:pt idx="73">
                  <c:v>1508.0</c:v>
                </c:pt>
                <c:pt idx="74">
                  <c:v>1504.0</c:v>
                </c:pt>
                <c:pt idx="75">
                  <c:v>1504.0</c:v>
                </c:pt>
                <c:pt idx="76">
                  <c:v>1509.0</c:v>
                </c:pt>
                <c:pt idx="77">
                  <c:v>1505.0</c:v>
                </c:pt>
                <c:pt idx="78">
                  <c:v>1508.0</c:v>
                </c:pt>
                <c:pt idx="79">
                  <c:v>1503.0</c:v>
                </c:pt>
                <c:pt idx="80">
                  <c:v>1504.0</c:v>
                </c:pt>
                <c:pt idx="81">
                  <c:v>1507.0</c:v>
                </c:pt>
                <c:pt idx="82">
                  <c:v>1504.0</c:v>
                </c:pt>
                <c:pt idx="83">
                  <c:v>1506.0</c:v>
                </c:pt>
                <c:pt idx="84">
                  <c:v>1499.0</c:v>
                </c:pt>
                <c:pt idx="85">
                  <c:v>1510.0</c:v>
                </c:pt>
                <c:pt idx="86">
                  <c:v>1491.0</c:v>
                </c:pt>
                <c:pt idx="87">
                  <c:v>1508.0</c:v>
                </c:pt>
                <c:pt idx="88">
                  <c:v>1503.0</c:v>
                </c:pt>
                <c:pt idx="89">
                  <c:v>1499.0</c:v>
                </c:pt>
                <c:pt idx="90">
                  <c:v>1507.0</c:v>
                </c:pt>
                <c:pt idx="91">
                  <c:v>1510.0</c:v>
                </c:pt>
                <c:pt idx="92">
                  <c:v>1510.0</c:v>
                </c:pt>
                <c:pt idx="93">
                  <c:v>1512.0</c:v>
                </c:pt>
                <c:pt idx="94">
                  <c:v>1505.0</c:v>
                </c:pt>
                <c:pt idx="95">
                  <c:v>1501.0</c:v>
                </c:pt>
                <c:pt idx="96">
                  <c:v>1507.0</c:v>
                </c:pt>
                <c:pt idx="97">
                  <c:v>1511.0</c:v>
                </c:pt>
                <c:pt idx="98">
                  <c:v>1513.0</c:v>
                </c:pt>
                <c:pt idx="99">
                  <c:v>1505.0</c:v>
                </c:pt>
                <c:pt idx="100">
                  <c:v>1509.0</c:v>
                </c:pt>
                <c:pt idx="101">
                  <c:v>1507.0</c:v>
                </c:pt>
                <c:pt idx="102">
                  <c:v>1508.0</c:v>
                </c:pt>
                <c:pt idx="103">
                  <c:v>1512.0</c:v>
                </c:pt>
                <c:pt idx="104">
                  <c:v>1505.0</c:v>
                </c:pt>
                <c:pt idx="105">
                  <c:v>1508.0</c:v>
                </c:pt>
                <c:pt idx="106">
                  <c:v>1506.0</c:v>
                </c:pt>
                <c:pt idx="107">
                  <c:v>1509.0</c:v>
                </c:pt>
                <c:pt idx="108">
                  <c:v>1508.0</c:v>
                </c:pt>
                <c:pt idx="109">
                  <c:v>1505.0</c:v>
                </c:pt>
                <c:pt idx="110">
                  <c:v>1514.0</c:v>
                </c:pt>
                <c:pt idx="111">
                  <c:v>1505.0</c:v>
                </c:pt>
                <c:pt idx="112">
                  <c:v>1508.0</c:v>
                </c:pt>
                <c:pt idx="113">
                  <c:v>1510.0</c:v>
                </c:pt>
                <c:pt idx="114">
                  <c:v>1510.0</c:v>
                </c:pt>
                <c:pt idx="115">
                  <c:v>1510.0</c:v>
                </c:pt>
                <c:pt idx="116">
                  <c:v>1511.0</c:v>
                </c:pt>
                <c:pt idx="117">
                  <c:v>1510.0</c:v>
                </c:pt>
                <c:pt idx="118">
                  <c:v>1510.0</c:v>
                </c:pt>
                <c:pt idx="119">
                  <c:v>1509.0</c:v>
                </c:pt>
                <c:pt idx="120">
                  <c:v>1509.0</c:v>
                </c:pt>
                <c:pt idx="121">
                  <c:v>1501.0</c:v>
                </c:pt>
                <c:pt idx="122">
                  <c:v>1509.0</c:v>
                </c:pt>
                <c:pt idx="123">
                  <c:v>1509.0</c:v>
                </c:pt>
                <c:pt idx="124">
                  <c:v>1507.0</c:v>
                </c:pt>
                <c:pt idx="125">
                  <c:v>1502.0</c:v>
                </c:pt>
                <c:pt idx="126">
                  <c:v>1506.0</c:v>
                </c:pt>
                <c:pt idx="127">
                  <c:v>1513.0</c:v>
                </c:pt>
                <c:pt idx="128">
                  <c:v>1510.0</c:v>
                </c:pt>
                <c:pt idx="129">
                  <c:v>1507.0</c:v>
                </c:pt>
                <c:pt idx="130">
                  <c:v>1511.0</c:v>
                </c:pt>
                <c:pt idx="131">
                  <c:v>1506.0</c:v>
                </c:pt>
                <c:pt idx="132">
                  <c:v>1508.0</c:v>
                </c:pt>
                <c:pt idx="133">
                  <c:v>1512.0</c:v>
                </c:pt>
                <c:pt idx="134">
                  <c:v>1511.0</c:v>
                </c:pt>
                <c:pt idx="135">
                  <c:v>1511.0</c:v>
                </c:pt>
                <c:pt idx="136">
                  <c:v>1509.0</c:v>
                </c:pt>
                <c:pt idx="137">
                  <c:v>1512.0</c:v>
                </c:pt>
                <c:pt idx="138">
                  <c:v>1510.0</c:v>
                </c:pt>
                <c:pt idx="139">
                  <c:v>1514.0</c:v>
                </c:pt>
                <c:pt idx="140">
                  <c:v>1513.0</c:v>
                </c:pt>
                <c:pt idx="141">
                  <c:v>1511.0</c:v>
                </c:pt>
                <c:pt idx="142">
                  <c:v>1516.0</c:v>
                </c:pt>
                <c:pt idx="143">
                  <c:v>1511.0</c:v>
                </c:pt>
                <c:pt idx="144">
                  <c:v>1515.0</c:v>
                </c:pt>
                <c:pt idx="145">
                  <c:v>1517.0</c:v>
                </c:pt>
                <c:pt idx="146">
                  <c:v>1518.0</c:v>
                </c:pt>
                <c:pt idx="147">
                  <c:v>1512.0</c:v>
                </c:pt>
                <c:pt idx="148">
                  <c:v>1514.0</c:v>
                </c:pt>
                <c:pt idx="149">
                  <c:v>1516.0</c:v>
                </c:pt>
                <c:pt idx="150">
                  <c:v>1514.0</c:v>
                </c:pt>
                <c:pt idx="151">
                  <c:v>1515.0</c:v>
                </c:pt>
                <c:pt idx="152">
                  <c:v>1515.0</c:v>
                </c:pt>
                <c:pt idx="153">
                  <c:v>1515.0</c:v>
                </c:pt>
                <c:pt idx="154">
                  <c:v>1508.0</c:v>
                </c:pt>
                <c:pt idx="155">
                  <c:v>1517.0</c:v>
                </c:pt>
                <c:pt idx="156">
                  <c:v>1513.0</c:v>
                </c:pt>
                <c:pt idx="157">
                  <c:v>1516.0</c:v>
                </c:pt>
                <c:pt idx="158">
                  <c:v>1515.0</c:v>
                </c:pt>
                <c:pt idx="159">
                  <c:v>1520.0</c:v>
                </c:pt>
                <c:pt idx="160">
                  <c:v>1515.0</c:v>
                </c:pt>
                <c:pt idx="161">
                  <c:v>1519.0</c:v>
                </c:pt>
                <c:pt idx="162">
                  <c:v>1515.0</c:v>
                </c:pt>
                <c:pt idx="163">
                  <c:v>1514.0</c:v>
                </c:pt>
                <c:pt idx="164">
                  <c:v>1514.0</c:v>
                </c:pt>
                <c:pt idx="165">
                  <c:v>1517.0</c:v>
                </c:pt>
                <c:pt idx="166">
                  <c:v>1509.0</c:v>
                </c:pt>
                <c:pt idx="167">
                  <c:v>1516.0</c:v>
                </c:pt>
                <c:pt idx="168">
                  <c:v>1516.0</c:v>
                </c:pt>
                <c:pt idx="169">
                  <c:v>1517.0</c:v>
                </c:pt>
                <c:pt idx="170">
                  <c:v>1511.0</c:v>
                </c:pt>
                <c:pt idx="171">
                  <c:v>1514.0</c:v>
                </c:pt>
                <c:pt idx="172">
                  <c:v>1520.0</c:v>
                </c:pt>
                <c:pt idx="173">
                  <c:v>1515.0</c:v>
                </c:pt>
                <c:pt idx="174">
                  <c:v>1518.0</c:v>
                </c:pt>
                <c:pt idx="175">
                  <c:v>1516.0</c:v>
                </c:pt>
                <c:pt idx="176">
                  <c:v>1512.0</c:v>
                </c:pt>
                <c:pt idx="177">
                  <c:v>1518.0</c:v>
                </c:pt>
                <c:pt idx="178">
                  <c:v>1522.0</c:v>
                </c:pt>
                <c:pt idx="179">
                  <c:v>1517.0</c:v>
                </c:pt>
                <c:pt idx="180">
                  <c:v>1517.0</c:v>
                </c:pt>
                <c:pt idx="181">
                  <c:v>1516.0</c:v>
                </c:pt>
                <c:pt idx="182">
                  <c:v>1514.0</c:v>
                </c:pt>
                <c:pt idx="183">
                  <c:v>1517.0</c:v>
                </c:pt>
                <c:pt idx="184">
                  <c:v>1519.0</c:v>
                </c:pt>
                <c:pt idx="185">
                  <c:v>1516.0</c:v>
                </c:pt>
                <c:pt idx="186">
                  <c:v>1508.0</c:v>
                </c:pt>
                <c:pt idx="187">
                  <c:v>1519.0</c:v>
                </c:pt>
                <c:pt idx="188">
                  <c:v>1518.0</c:v>
                </c:pt>
                <c:pt idx="189">
                  <c:v>1513.0</c:v>
                </c:pt>
                <c:pt idx="190">
                  <c:v>1518.0</c:v>
                </c:pt>
                <c:pt idx="191">
                  <c:v>1517.0</c:v>
                </c:pt>
                <c:pt idx="192">
                  <c:v>1507.0</c:v>
                </c:pt>
                <c:pt idx="193">
                  <c:v>1513.0</c:v>
                </c:pt>
                <c:pt idx="194">
                  <c:v>1516.0</c:v>
                </c:pt>
                <c:pt idx="195">
                  <c:v>1518.0</c:v>
                </c:pt>
                <c:pt idx="196">
                  <c:v>1511.0</c:v>
                </c:pt>
                <c:pt idx="197">
                  <c:v>1520.0</c:v>
                </c:pt>
                <c:pt idx="198">
                  <c:v>1519.0</c:v>
                </c:pt>
                <c:pt idx="199">
                  <c:v>1512.0</c:v>
                </c:pt>
                <c:pt idx="200">
                  <c:v>1514.0</c:v>
                </c:pt>
                <c:pt idx="201">
                  <c:v>1518.0</c:v>
                </c:pt>
                <c:pt idx="202">
                  <c:v>1513.0</c:v>
                </c:pt>
                <c:pt idx="203">
                  <c:v>1515.0</c:v>
                </c:pt>
                <c:pt idx="204">
                  <c:v>1520.0</c:v>
                </c:pt>
                <c:pt idx="205">
                  <c:v>1513.0</c:v>
                </c:pt>
                <c:pt idx="206">
                  <c:v>1512.0</c:v>
                </c:pt>
                <c:pt idx="207">
                  <c:v>1514.0</c:v>
                </c:pt>
                <c:pt idx="208">
                  <c:v>1518.0</c:v>
                </c:pt>
                <c:pt idx="209">
                  <c:v>1513.0</c:v>
                </c:pt>
                <c:pt idx="210">
                  <c:v>1514.0</c:v>
                </c:pt>
                <c:pt idx="211">
                  <c:v>1519.0</c:v>
                </c:pt>
                <c:pt idx="212">
                  <c:v>1514.0</c:v>
                </c:pt>
                <c:pt idx="213">
                  <c:v>1514.0</c:v>
                </c:pt>
                <c:pt idx="214">
                  <c:v>1518.0</c:v>
                </c:pt>
                <c:pt idx="215">
                  <c:v>1515.0</c:v>
                </c:pt>
                <c:pt idx="216">
                  <c:v>1513.0</c:v>
                </c:pt>
                <c:pt idx="217">
                  <c:v>1516.0</c:v>
                </c:pt>
                <c:pt idx="218">
                  <c:v>1514.0</c:v>
                </c:pt>
                <c:pt idx="219">
                  <c:v>1516.0</c:v>
                </c:pt>
                <c:pt idx="220">
                  <c:v>1518.0</c:v>
                </c:pt>
                <c:pt idx="221">
                  <c:v>1516.0</c:v>
                </c:pt>
                <c:pt idx="222">
                  <c:v>1521.0</c:v>
                </c:pt>
                <c:pt idx="223">
                  <c:v>1520.0</c:v>
                </c:pt>
                <c:pt idx="224">
                  <c:v>1520.0</c:v>
                </c:pt>
                <c:pt idx="225">
                  <c:v>1521.0</c:v>
                </c:pt>
                <c:pt idx="226">
                  <c:v>1518.0</c:v>
                </c:pt>
                <c:pt idx="227">
                  <c:v>1518.0</c:v>
                </c:pt>
                <c:pt idx="228">
                  <c:v>1522.0</c:v>
                </c:pt>
                <c:pt idx="229">
                  <c:v>1530.0</c:v>
                </c:pt>
                <c:pt idx="230">
                  <c:v>1521.0</c:v>
                </c:pt>
                <c:pt idx="231">
                  <c:v>1521.0</c:v>
                </c:pt>
                <c:pt idx="232">
                  <c:v>1499.0</c:v>
                </c:pt>
                <c:pt idx="233">
                  <c:v>1522.0</c:v>
                </c:pt>
                <c:pt idx="234">
                  <c:v>1523.0</c:v>
                </c:pt>
                <c:pt idx="235">
                  <c:v>1517.0</c:v>
                </c:pt>
                <c:pt idx="236">
                  <c:v>1528.0</c:v>
                </c:pt>
                <c:pt idx="237">
                  <c:v>1525.0</c:v>
                </c:pt>
                <c:pt idx="238">
                  <c:v>1524.0</c:v>
                </c:pt>
                <c:pt idx="239">
                  <c:v>1528.0</c:v>
                </c:pt>
                <c:pt idx="240">
                  <c:v>1528.0</c:v>
                </c:pt>
                <c:pt idx="241">
                  <c:v>1523.0</c:v>
                </c:pt>
                <c:pt idx="242">
                  <c:v>1526.0</c:v>
                </c:pt>
                <c:pt idx="243">
                  <c:v>1525.0</c:v>
                </c:pt>
                <c:pt idx="244">
                  <c:v>1525.0</c:v>
                </c:pt>
                <c:pt idx="245">
                  <c:v>1526.0</c:v>
                </c:pt>
                <c:pt idx="246">
                  <c:v>1527.0</c:v>
                </c:pt>
                <c:pt idx="247">
                  <c:v>1523.0</c:v>
                </c:pt>
                <c:pt idx="248">
                  <c:v>1531.0</c:v>
                </c:pt>
                <c:pt idx="249">
                  <c:v>1527.0</c:v>
                </c:pt>
                <c:pt idx="250">
                  <c:v>1530.0</c:v>
                </c:pt>
                <c:pt idx="251">
                  <c:v>1528.0</c:v>
                </c:pt>
                <c:pt idx="252">
                  <c:v>1529.0</c:v>
                </c:pt>
                <c:pt idx="253">
                  <c:v>1527.0</c:v>
                </c:pt>
                <c:pt idx="254">
                  <c:v>1524.0</c:v>
                </c:pt>
                <c:pt idx="255">
                  <c:v>1529.0</c:v>
                </c:pt>
                <c:pt idx="256">
                  <c:v>1521.0</c:v>
                </c:pt>
                <c:pt idx="257">
                  <c:v>1526.0</c:v>
                </c:pt>
                <c:pt idx="258">
                  <c:v>1527.0</c:v>
                </c:pt>
                <c:pt idx="259">
                  <c:v>1527.0</c:v>
                </c:pt>
                <c:pt idx="260">
                  <c:v>1528.0</c:v>
                </c:pt>
                <c:pt idx="261">
                  <c:v>1524.0</c:v>
                </c:pt>
                <c:pt idx="262">
                  <c:v>1528.0</c:v>
                </c:pt>
                <c:pt idx="263">
                  <c:v>1527.0</c:v>
                </c:pt>
                <c:pt idx="264">
                  <c:v>1520.0</c:v>
                </c:pt>
                <c:pt idx="265">
                  <c:v>1520.0</c:v>
                </c:pt>
                <c:pt idx="266">
                  <c:v>1526.0</c:v>
                </c:pt>
                <c:pt idx="267">
                  <c:v>1528.0</c:v>
                </c:pt>
                <c:pt idx="268">
                  <c:v>1528.0</c:v>
                </c:pt>
                <c:pt idx="269">
                  <c:v>1524.0</c:v>
                </c:pt>
                <c:pt idx="270">
                  <c:v>1519.0</c:v>
                </c:pt>
                <c:pt idx="271">
                  <c:v>1521.0</c:v>
                </c:pt>
                <c:pt idx="272">
                  <c:v>1522.0</c:v>
                </c:pt>
                <c:pt idx="273">
                  <c:v>1527.0</c:v>
                </c:pt>
                <c:pt idx="274">
                  <c:v>1514.0</c:v>
                </c:pt>
                <c:pt idx="275">
                  <c:v>1529.0</c:v>
                </c:pt>
                <c:pt idx="276">
                  <c:v>1526.0</c:v>
                </c:pt>
                <c:pt idx="277">
                  <c:v>1527.0</c:v>
                </c:pt>
                <c:pt idx="278">
                  <c:v>1527.0</c:v>
                </c:pt>
                <c:pt idx="279">
                  <c:v>1532.0</c:v>
                </c:pt>
                <c:pt idx="280">
                  <c:v>1526.0</c:v>
                </c:pt>
                <c:pt idx="281">
                  <c:v>1526.0</c:v>
                </c:pt>
                <c:pt idx="282">
                  <c:v>1527.0</c:v>
                </c:pt>
                <c:pt idx="283">
                  <c:v>1530.0</c:v>
                </c:pt>
                <c:pt idx="284">
                  <c:v>1530.0</c:v>
                </c:pt>
                <c:pt idx="285">
                  <c:v>1521.0</c:v>
                </c:pt>
                <c:pt idx="286">
                  <c:v>1528.0</c:v>
                </c:pt>
                <c:pt idx="287">
                  <c:v>1521.0</c:v>
                </c:pt>
                <c:pt idx="288">
                  <c:v>1535.0</c:v>
                </c:pt>
                <c:pt idx="289">
                  <c:v>1527.0</c:v>
                </c:pt>
                <c:pt idx="290">
                  <c:v>1532.0</c:v>
                </c:pt>
                <c:pt idx="291">
                  <c:v>1525.0</c:v>
                </c:pt>
                <c:pt idx="292">
                  <c:v>1529.0</c:v>
                </c:pt>
                <c:pt idx="293">
                  <c:v>1530.0</c:v>
                </c:pt>
                <c:pt idx="294">
                  <c:v>1533.0</c:v>
                </c:pt>
                <c:pt idx="295">
                  <c:v>1531.0</c:v>
                </c:pt>
                <c:pt idx="296">
                  <c:v>1526.0</c:v>
                </c:pt>
                <c:pt idx="297">
                  <c:v>1525.0</c:v>
                </c:pt>
                <c:pt idx="298">
                  <c:v>1528.0</c:v>
                </c:pt>
                <c:pt idx="299">
                  <c:v>1524.0</c:v>
                </c:pt>
                <c:pt idx="300">
                  <c:v>1524.0</c:v>
                </c:pt>
                <c:pt idx="301">
                  <c:v>1530.0</c:v>
                </c:pt>
                <c:pt idx="302">
                  <c:v>1530.0</c:v>
                </c:pt>
                <c:pt idx="303">
                  <c:v>1528.0</c:v>
                </c:pt>
                <c:pt idx="304">
                  <c:v>1527.0</c:v>
                </c:pt>
                <c:pt idx="305">
                  <c:v>1527.0</c:v>
                </c:pt>
                <c:pt idx="306">
                  <c:v>1527.0</c:v>
                </c:pt>
                <c:pt idx="307">
                  <c:v>1531.0</c:v>
                </c:pt>
                <c:pt idx="308">
                  <c:v>1532.0</c:v>
                </c:pt>
                <c:pt idx="309">
                  <c:v>1532.0</c:v>
                </c:pt>
                <c:pt idx="310">
                  <c:v>1530.0</c:v>
                </c:pt>
                <c:pt idx="311">
                  <c:v>1529.0</c:v>
                </c:pt>
                <c:pt idx="312">
                  <c:v>1528.0</c:v>
                </c:pt>
                <c:pt idx="313">
                  <c:v>1535.0</c:v>
                </c:pt>
                <c:pt idx="314">
                  <c:v>1531.0</c:v>
                </c:pt>
                <c:pt idx="315">
                  <c:v>1533.0</c:v>
                </c:pt>
                <c:pt idx="316">
                  <c:v>1532.0</c:v>
                </c:pt>
                <c:pt idx="317">
                  <c:v>1535.0</c:v>
                </c:pt>
                <c:pt idx="318">
                  <c:v>1538.0</c:v>
                </c:pt>
                <c:pt idx="319">
                  <c:v>1533.0</c:v>
                </c:pt>
                <c:pt idx="320">
                  <c:v>1534.0</c:v>
                </c:pt>
                <c:pt idx="321">
                  <c:v>1528.0</c:v>
                </c:pt>
                <c:pt idx="322">
                  <c:v>1532.0</c:v>
                </c:pt>
                <c:pt idx="323">
                  <c:v>1532.0</c:v>
                </c:pt>
                <c:pt idx="324">
                  <c:v>1530.0</c:v>
                </c:pt>
                <c:pt idx="325">
                  <c:v>1526.0</c:v>
                </c:pt>
                <c:pt idx="326">
                  <c:v>1531.0</c:v>
                </c:pt>
                <c:pt idx="327">
                  <c:v>1524.0</c:v>
                </c:pt>
                <c:pt idx="328">
                  <c:v>1531.0</c:v>
                </c:pt>
                <c:pt idx="329">
                  <c:v>1535.0</c:v>
                </c:pt>
                <c:pt idx="330">
                  <c:v>1532.0</c:v>
                </c:pt>
                <c:pt idx="331">
                  <c:v>1527.0</c:v>
                </c:pt>
                <c:pt idx="332">
                  <c:v>1531.0</c:v>
                </c:pt>
                <c:pt idx="333">
                  <c:v>1536.0</c:v>
                </c:pt>
                <c:pt idx="334">
                  <c:v>1531.0</c:v>
                </c:pt>
                <c:pt idx="335">
                  <c:v>1529.0</c:v>
                </c:pt>
                <c:pt idx="336">
                  <c:v>1533.0</c:v>
                </c:pt>
                <c:pt idx="337">
                  <c:v>1531.0</c:v>
                </c:pt>
                <c:pt idx="338">
                  <c:v>1537.0</c:v>
                </c:pt>
                <c:pt idx="339">
                  <c:v>1536.0</c:v>
                </c:pt>
                <c:pt idx="340">
                  <c:v>1535.0</c:v>
                </c:pt>
                <c:pt idx="341">
                  <c:v>1532.0</c:v>
                </c:pt>
                <c:pt idx="342">
                  <c:v>1531.0</c:v>
                </c:pt>
                <c:pt idx="343">
                  <c:v>1536.0</c:v>
                </c:pt>
                <c:pt idx="344">
                  <c:v>1536.0</c:v>
                </c:pt>
                <c:pt idx="345">
                  <c:v>1537.0</c:v>
                </c:pt>
                <c:pt idx="346">
                  <c:v>1542.0</c:v>
                </c:pt>
                <c:pt idx="347">
                  <c:v>1541.0</c:v>
                </c:pt>
                <c:pt idx="348">
                  <c:v>1534.0</c:v>
                </c:pt>
                <c:pt idx="349">
                  <c:v>1539.0</c:v>
                </c:pt>
                <c:pt idx="350">
                  <c:v>1537.0</c:v>
                </c:pt>
                <c:pt idx="351">
                  <c:v>1538.0</c:v>
                </c:pt>
                <c:pt idx="352">
                  <c:v>1535.0</c:v>
                </c:pt>
                <c:pt idx="353">
                  <c:v>1538.0</c:v>
                </c:pt>
                <c:pt idx="354">
                  <c:v>1538.0</c:v>
                </c:pt>
                <c:pt idx="355">
                  <c:v>1538.0</c:v>
                </c:pt>
                <c:pt idx="356">
                  <c:v>1541.0</c:v>
                </c:pt>
                <c:pt idx="357">
                  <c:v>1535.0</c:v>
                </c:pt>
                <c:pt idx="358">
                  <c:v>1535.0</c:v>
                </c:pt>
                <c:pt idx="359">
                  <c:v>1539.0</c:v>
                </c:pt>
                <c:pt idx="360">
                  <c:v>1533.0</c:v>
                </c:pt>
                <c:pt idx="361">
                  <c:v>1540.0</c:v>
                </c:pt>
                <c:pt idx="362">
                  <c:v>1538.0</c:v>
                </c:pt>
                <c:pt idx="363">
                  <c:v>1536.0</c:v>
                </c:pt>
                <c:pt idx="364">
                  <c:v>1539.0</c:v>
                </c:pt>
                <c:pt idx="365">
                  <c:v>1537.0</c:v>
                </c:pt>
                <c:pt idx="366">
                  <c:v>1535.0</c:v>
                </c:pt>
                <c:pt idx="367">
                  <c:v>1534.0</c:v>
                </c:pt>
                <c:pt idx="368">
                  <c:v>1541.0</c:v>
                </c:pt>
                <c:pt idx="369">
                  <c:v>1544.0</c:v>
                </c:pt>
                <c:pt idx="370">
                  <c:v>1543.0</c:v>
                </c:pt>
                <c:pt idx="371">
                  <c:v>1537.0</c:v>
                </c:pt>
                <c:pt idx="372">
                  <c:v>1540.0</c:v>
                </c:pt>
                <c:pt idx="373">
                  <c:v>1545.0</c:v>
                </c:pt>
                <c:pt idx="374">
                  <c:v>1542.0</c:v>
                </c:pt>
                <c:pt idx="375">
                  <c:v>1536.0</c:v>
                </c:pt>
                <c:pt idx="376">
                  <c:v>1537.0</c:v>
                </c:pt>
                <c:pt idx="377">
                  <c:v>1544.0</c:v>
                </c:pt>
                <c:pt idx="378">
                  <c:v>1537.0</c:v>
                </c:pt>
                <c:pt idx="379">
                  <c:v>1539.0</c:v>
                </c:pt>
                <c:pt idx="380">
                  <c:v>1539.0</c:v>
                </c:pt>
                <c:pt idx="381">
                  <c:v>1540.0</c:v>
                </c:pt>
                <c:pt idx="382">
                  <c:v>1547.0</c:v>
                </c:pt>
                <c:pt idx="383">
                  <c:v>1542.0</c:v>
                </c:pt>
                <c:pt idx="384">
                  <c:v>1544.0</c:v>
                </c:pt>
                <c:pt idx="385">
                  <c:v>1541.0</c:v>
                </c:pt>
                <c:pt idx="386">
                  <c:v>1538.0</c:v>
                </c:pt>
                <c:pt idx="387">
                  <c:v>1538.0</c:v>
                </c:pt>
                <c:pt idx="388">
                  <c:v>1545.0</c:v>
                </c:pt>
                <c:pt idx="389">
                  <c:v>1537.0</c:v>
                </c:pt>
                <c:pt idx="390">
                  <c:v>1541.0</c:v>
                </c:pt>
                <c:pt idx="391">
                  <c:v>1544.0</c:v>
                </c:pt>
                <c:pt idx="392">
                  <c:v>1544.0</c:v>
                </c:pt>
                <c:pt idx="393">
                  <c:v>1536.0</c:v>
                </c:pt>
                <c:pt idx="394">
                  <c:v>1541.0</c:v>
                </c:pt>
                <c:pt idx="395">
                  <c:v>1539.0</c:v>
                </c:pt>
                <c:pt idx="396">
                  <c:v>1542.0</c:v>
                </c:pt>
                <c:pt idx="397">
                  <c:v>1543.0</c:v>
                </c:pt>
                <c:pt idx="398">
                  <c:v>1546.0</c:v>
                </c:pt>
                <c:pt idx="399">
                  <c:v>1545.0</c:v>
                </c:pt>
                <c:pt idx="400">
                  <c:v>1541.0</c:v>
                </c:pt>
                <c:pt idx="401">
                  <c:v>1536.0</c:v>
                </c:pt>
                <c:pt idx="402">
                  <c:v>1543.0</c:v>
                </c:pt>
                <c:pt idx="403">
                  <c:v>1546.0</c:v>
                </c:pt>
                <c:pt idx="404">
                  <c:v>1548.0</c:v>
                </c:pt>
                <c:pt idx="405">
                  <c:v>1546.0</c:v>
                </c:pt>
                <c:pt idx="406">
                  <c:v>1543.0</c:v>
                </c:pt>
                <c:pt idx="407">
                  <c:v>1536.0</c:v>
                </c:pt>
                <c:pt idx="408">
                  <c:v>1549.0</c:v>
                </c:pt>
                <c:pt idx="409">
                  <c:v>1542.0</c:v>
                </c:pt>
                <c:pt idx="410">
                  <c:v>1543.0</c:v>
                </c:pt>
                <c:pt idx="411">
                  <c:v>1546.0</c:v>
                </c:pt>
                <c:pt idx="412">
                  <c:v>1543.0</c:v>
                </c:pt>
                <c:pt idx="413">
                  <c:v>1550.0</c:v>
                </c:pt>
                <c:pt idx="414">
                  <c:v>1539.0</c:v>
                </c:pt>
                <c:pt idx="415">
                  <c:v>1548.0</c:v>
                </c:pt>
                <c:pt idx="416">
                  <c:v>1545.0</c:v>
                </c:pt>
                <c:pt idx="417">
                  <c:v>1550.0</c:v>
                </c:pt>
                <c:pt idx="418">
                  <c:v>1541.0</c:v>
                </c:pt>
                <c:pt idx="419">
                  <c:v>1546.0</c:v>
                </c:pt>
                <c:pt idx="420">
                  <c:v>1550.0</c:v>
                </c:pt>
                <c:pt idx="421">
                  <c:v>1543.0</c:v>
                </c:pt>
                <c:pt idx="422">
                  <c:v>1545.0</c:v>
                </c:pt>
                <c:pt idx="423">
                  <c:v>1547.0</c:v>
                </c:pt>
                <c:pt idx="424">
                  <c:v>1545.0</c:v>
                </c:pt>
                <c:pt idx="425">
                  <c:v>1552.0</c:v>
                </c:pt>
                <c:pt idx="426">
                  <c:v>1548.0</c:v>
                </c:pt>
                <c:pt idx="427">
                  <c:v>1552.0</c:v>
                </c:pt>
                <c:pt idx="428">
                  <c:v>1548.0</c:v>
                </c:pt>
                <c:pt idx="429">
                  <c:v>1539.0</c:v>
                </c:pt>
                <c:pt idx="430">
                  <c:v>1544.0</c:v>
                </c:pt>
                <c:pt idx="431">
                  <c:v>1551.0</c:v>
                </c:pt>
                <c:pt idx="432">
                  <c:v>1547.0</c:v>
                </c:pt>
                <c:pt idx="433">
                  <c:v>1542.0</c:v>
                </c:pt>
                <c:pt idx="434">
                  <c:v>1545.0</c:v>
                </c:pt>
                <c:pt idx="435">
                  <c:v>1543.0</c:v>
                </c:pt>
                <c:pt idx="436">
                  <c:v>1555.0</c:v>
                </c:pt>
                <c:pt idx="437">
                  <c:v>1534.0</c:v>
                </c:pt>
                <c:pt idx="438">
                  <c:v>1540.0</c:v>
                </c:pt>
                <c:pt idx="439">
                  <c:v>1544.0</c:v>
                </c:pt>
                <c:pt idx="440">
                  <c:v>1551.0</c:v>
                </c:pt>
                <c:pt idx="441">
                  <c:v>1552.0</c:v>
                </c:pt>
                <c:pt idx="442">
                  <c:v>1544.0</c:v>
                </c:pt>
                <c:pt idx="443">
                  <c:v>1544.0</c:v>
                </c:pt>
                <c:pt idx="444">
                  <c:v>1546.0</c:v>
                </c:pt>
                <c:pt idx="445">
                  <c:v>1545.0</c:v>
                </c:pt>
                <c:pt idx="446">
                  <c:v>1540.0</c:v>
                </c:pt>
                <c:pt idx="447">
                  <c:v>1550.0</c:v>
                </c:pt>
                <c:pt idx="448">
                  <c:v>1550.0</c:v>
                </c:pt>
                <c:pt idx="449">
                  <c:v>1549.0</c:v>
                </c:pt>
                <c:pt idx="450">
                  <c:v>1546.0</c:v>
                </c:pt>
                <c:pt idx="451">
                  <c:v>1543.0</c:v>
                </c:pt>
                <c:pt idx="452">
                  <c:v>1551.0</c:v>
                </c:pt>
                <c:pt idx="453">
                  <c:v>1540.0</c:v>
                </c:pt>
                <c:pt idx="454">
                  <c:v>1545.0</c:v>
                </c:pt>
                <c:pt idx="455">
                  <c:v>1551.0</c:v>
                </c:pt>
                <c:pt idx="456">
                  <c:v>1549.0</c:v>
                </c:pt>
                <c:pt idx="457">
                  <c:v>1549.0</c:v>
                </c:pt>
                <c:pt idx="458">
                  <c:v>1548.0</c:v>
                </c:pt>
                <c:pt idx="459">
                  <c:v>1537.0</c:v>
                </c:pt>
                <c:pt idx="460">
                  <c:v>1540.0</c:v>
                </c:pt>
                <c:pt idx="461">
                  <c:v>1549.0</c:v>
                </c:pt>
                <c:pt idx="462">
                  <c:v>1555.0</c:v>
                </c:pt>
                <c:pt idx="463">
                  <c:v>1550.0</c:v>
                </c:pt>
                <c:pt idx="464">
                  <c:v>1543.0</c:v>
                </c:pt>
                <c:pt idx="465">
                  <c:v>1548.0</c:v>
                </c:pt>
                <c:pt idx="466">
                  <c:v>1550.0</c:v>
                </c:pt>
                <c:pt idx="467">
                  <c:v>1549.0</c:v>
                </c:pt>
                <c:pt idx="468">
                  <c:v>1543.0</c:v>
                </c:pt>
                <c:pt idx="469">
                  <c:v>1547.0</c:v>
                </c:pt>
                <c:pt idx="470">
                  <c:v>1549.0</c:v>
                </c:pt>
                <c:pt idx="471">
                  <c:v>1544.0</c:v>
                </c:pt>
                <c:pt idx="472">
                  <c:v>1545.0</c:v>
                </c:pt>
                <c:pt idx="473">
                  <c:v>1540.0</c:v>
                </c:pt>
                <c:pt idx="474">
                  <c:v>1545.0</c:v>
                </c:pt>
                <c:pt idx="475">
                  <c:v>1544.0</c:v>
                </c:pt>
                <c:pt idx="476">
                  <c:v>1546.0</c:v>
                </c:pt>
                <c:pt idx="477">
                  <c:v>1542.0</c:v>
                </c:pt>
                <c:pt idx="478">
                  <c:v>1548.0</c:v>
                </c:pt>
                <c:pt idx="479">
                  <c:v>1547.0</c:v>
                </c:pt>
                <c:pt idx="480">
                  <c:v>1541.0</c:v>
                </c:pt>
                <c:pt idx="481">
                  <c:v>1550.0</c:v>
                </c:pt>
                <c:pt idx="482">
                  <c:v>1547.0</c:v>
                </c:pt>
                <c:pt idx="483">
                  <c:v>1541.0</c:v>
                </c:pt>
                <c:pt idx="484">
                  <c:v>1549.0</c:v>
                </c:pt>
                <c:pt idx="485">
                  <c:v>1543.0</c:v>
                </c:pt>
                <c:pt idx="486">
                  <c:v>1551.0</c:v>
                </c:pt>
                <c:pt idx="487">
                  <c:v>1542.0</c:v>
                </c:pt>
                <c:pt idx="488">
                  <c:v>1544.0</c:v>
                </c:pt>
                <c:pt idx="489">
                  <c:v>1547.0</c:v>
                </c:pt>
                <c:pt idx="490">
                  <c:v>1546.0</c:v>
                </c:pt>
                <c:pt idx="491">
                  <c:v>1542.0</c:v>
                </c:pt>
                <c:pt idx="492">
                  <c:v>1542.0</c:v>
                </c:pt>
                <c:pt idx="493">
                  <c:v>1546.0</c:v>
                </c:pt>
                <c:pt idx="494">
                  <c:v>1544.0</c:v>
                </c:pt>
                <c:pt idx="495">
                  <c:v>1547.0</c:v>
                </c:pt>
                <c:pt idx="496">
                  <c:v>1542.0</c:v>
                </c:pt>
                <c:pt idx="497">
                  <c:v>1546.0</c:v>
                </c:pt>
                <c:pt idx="498">
                  <c:v>1542.0</c:v>
                </c:pt>
                <c:pt idx="499">
                  <c:v>1546.0</c:v>
                </c:pt>
                <c:pt idx="500">
                  <c:v>1545.0</c:v>
                </c:pt>
                <c:pt idx="501">
                  <c:v>1542.0</c:v>
                </c:pt>
                <c:pt idx="502">
                  <c:v>1543.0</c:v>
                </c:pt>
                <c:pt idx="503">
                  <c:v>1544.0</c:v>
                </c:pt>
                <c:pt idx="504">
                  <c:v>1543.0</c:v>
                </c:pt>
                <c:pt idx="505">
                  <c:v>1547.0</c:v>
                </c:pt>
                <c:pt idx="506">
                  <c:v>1542.0</c:v>
                </c:pt>
                <c:pt idx="507">
                  <c:v>1545.0</c:v>
                </c:pt>
                <c:pt idx="508">
                  <c:v>1542.0</c:v>
                </c:pt>
                <c:pt idx="509">
                  <c:v>1543.0</c:v>
                </c:pt>
                <c:pt idx="510">
                  <c:v>1538.0</c:v>
                </c:pt>
                <c:pt idx="511">
                  <c:v>1546.0</c:v>
                </c:pt>
                <c:pt idx="512">
                  <c:v>1538.0</c:v>
                </c:pt>
                <c:pt idx="513">
                  <c:v>1544.0</c:v>
                </c:pt>
                <c:pt idx="514">
                  <c:v>1543.0</c:v>
                </c:pt>
                <c:pt idx="515">
                  <c:v>1536.0</c:v>
                </c:pt>
                <c:pt idx="516">
                  <c:v>1540.0</c:v>
                </c:pt>
                <c:pt idx="517">
                  <c:v>1543.0</c:v>
                </c:pt>
                <c:pt idx="518">
                  <c:v>1537.0</c:v>
                </c:pt>
                <c:pt idx="519">
                  <c:v>1546.0</c:v>
                </c:pt>
                <c:pt idx="520">
                  <c:v>1532.0</c:v>
                </c:pt>
                <c:pt idx="521">
                  <c:v>1541.0</c:v>
                </c:pt>
                <c:pt idx="522">
                  <c:v>1542.0</c:v>
                </c:pt>
                <c:pt idx="523">
                  <c:v>1540.0</c:v>
                </c:pt>
                <c:pt idx="524">
                  <c:v>1544.0</c:v>
                </c:pt>
                <c:pt idx="525">
                  <c:v>1539.0</c:v>
                </c:pt>
                <c:pt idx="526">
                  <c:v>1541.0</c:v>
                </c:pt>
                <c:pt idx="527">
                  <c:v>1535.0</c:v>
                </c:pt>
                <c:pt idx="528">
                  <c:v>1546.0</c:v>
                </c:pt>
                <c:pt idx="529">
                  <c:v>1545.0</c:v>
                </c:pt>
                <c:pt idx="530">
                  <c:v>1539.0</c:v>
                </c:pt>
                <c:pt idx="531">
                  <c:v>1541.0</c:v>
                </c:pt>
                <c:pt idx="532">
                  <c:v>1546.0</c:v>
                </c:pt>
                <c:pt idx="533">
                  <c:v>1544.0</c:v>
                </c:pt>
                <c:pt idx="534">
                  <c:v>1542.0</c:v>
                </c:pt>
                <c:pt idx="535">
                  <c:v>1541.0</c:v>
                </c:pt>
                <c:pt idx="536">
                  <c:v>1546.0</c:v>
                </c:pt>
                <c:pt idx="537">
                  <c:v>1543.0</c:v>
                </c:pt>
                <c:pt idx="538">
                  <c:v>1542.0</c:v>
                </c:pt>
                <c:pt idx="539">
                  <c:v>1537.0</c:v>
                </c:pt>
                <c:pt idx="540">
                  <c:v>1542.0</c:v>
                </c:pt>
                <c:pt idx="541">
                  <c:v>1540.0</c:v>
                </c:pt>
                <c:pt idx="542">
                  <c:v>1539.0</c:v>
                </c:pt>
                <c:pt idx="543">
                  <c:v>1536.0</c:v>
                </c:pt>
                <c:pt idx="544">
                  <c:v>1536.0</c:v>
                </c:pt>
                <c:pt idx="545">
                  <c:v>1541.0</c:v>
                </c:pt>
                <c:pt idx="546">
                  <c:v>1540.0</c:v>
                </c:pt>
                <c:pt idx="547">
                  <c:v>1536.0</c:v>
                </c:pt>
                <c:pt idx="548">
                  <c:v>1538.0</c:v>
                </c:pt>
                <c:pt idx="549">
                  <c:v>1537.0</c:v>
                </c:pt>
                <c:pt idx="550">
                  <c:v>1534.0</c:v>
                </c:pt>
                <c:pt idx="551">
                  <c:v>1532.0</c:v>
                </c:pt>
                <c:pt idx="552">
                  <c:v>1540.0</c:v>
                </c:pt>
                <c:pt idx="553">
                  <c:v>1547.0</c:v>
                </c:pt>
                <c:pt idx="554">
                  <c:v>1544.0</c:v>
                </c:pt>
                <c:pt idx="555">
                  <c:v>1542.0</c:v>
                </c:pt>
                <c:pt idx="556">
                  <c:v>1536.0</c:v>
                </c:pt>
                <c:pt idx="557">
                  <c:v>1543.0</c:v>
                </c:pt>
                <c:pt idx="558">
                  <c:v>1534.0</c:v>
                </c:pt>
                <c:pt idx="559">
                  <c:v>1540.0</c:v>
                </c:pt>
                <c:pt idx="560">
                  <c:v>1540.0</c:v>
                </c:pt>
                <c:pt idx="561">
                  <c:v>1534.0</c:v>
                </c:pt>
                <c:pt idx="562">
                  <c:v>1540.0</c:v>
                </c:pt>
                <c:pt idx="563">
                  <c:v>1537.0</c:v>
                </c:pt>
                <c:pt idx="564">
                  <c:v>1538.0</c:v>
                </c:pt>
                <c:pt idx="565">
                  <c:v>1536.0</c:v>
                </c:pt>
                <c:pt idx="566">
                  <c:v>1538.0</c:v>
                </c:pt>
                <c:pt idx="567">
                  <c:v>1543.0</c:v>
                </c:pt>
                <c:pt idx="568">
                  <c:v>1538.0</c:v>
                </c:pt>
                <c:pt idx="569">
                  <c:v>1542.0</c:v>
                </c:pt>
                <c:pt idx="570">
                  <c:v>1538.0</c:v>
                </c:pt>
                <c:pt idx="571">
                  <c:v>1535.0</c:v>
                </c:pt>
                <c:pt idx="572">
                  <c:v>1543.0</c:v>
                </c:pt>
                <c:pt idx="573">
                  <c:v>1542.0</c:v>
                </c:pt>
                <c:pt idx="574">
                  <c:v>1543.0</c:v>
                </c:pt>
                <c:pt idx="575">
                  <c:v>1542.0</c:v>
                </c:pt>
                <c:pt idx="576">
                  <c:v>1538.0</c:v>
                </c:pt>
                <c:pt idx="577">
                  <c:v>1541.0</c:v>
                </c:pt>
                <c:pt idx="578">
                  <c:v>1542.0</c:v>
                </c:pt>
                <c:pt idx="579">
                  <c:v>1541.0</c:v>
                </c:pt>
                <c:pt idx="580">
                  <c:v>1547.0</c:v>
                </c:pt>
                <c:pt idx="581">
                  <c:v>1538.0</c:v>
                </c:pt>
                <c:pt idx="582">
                  <c:v>1540.0</c:v>
                </c:pt>
                <c:pt idx="583">
                  <c:v>1538.0</c:v>
                </c:pt>
                <c:pt idx="584">
                  <c:v>1542.0</c:v>
                </c:pt>
                <c:pt idx="585">
                  <c:v>1543.0</c:v>
                </c:pt>
                <c:pt idx="586">
                  <c:v>1539.0</c:v>
                </c:pt>
                <c:pt idx="587">
                  <c:v>1543.0</c:v>
                </c:pt>
                <c:pt idx="588">
                  <c:v>1542.0</c:v>
                </c:pt>
                <c:pt idx="589">
                  <c:v>1544.0</c:v>
                </c:pt>
                <c:pt idx="590">
                  <c:v>1536.0</c:v>
                </c:pt>
                <c:pt idx="591">
                  <c:v>1537.0</c:v>
                </c:pt>
                <c:pt idx="592">
                  <c:v>1540.0</c:v>
                </c:pt>
                <c:pt idx="593">
                  <c:v>1534.0</c:v>
                </c:pt>
                <c:pt idx="594">
                  <c:v>1539.0</c:v>
                </c:pt>
                <c:pt idx="595">
                  <c:v>1541.0</c:v>
                </c:pt>
                <c:pt idx="596">
                  <c:v>1537.0</c:v>
                </c:pt>
                <c:pt idx="597">
                  <c:v>1536.0</c:v>
                </c:pt>
                <c:pt idx="598">
                  <c:v>1541.0</c:v>
                </c:pt>
                <c:pt idx="599">
                  <c:v>1533.0</c:v>
                </c:pt>
                <c:pt idx="600">
                  <c:v>1536.0</c:v>
                </c:pt>
                <c:pt idx="601">
                  <c:v>1531.0</c:v>
                </c:pt>
                <c:pt idx="602">
                  <c:v>1541.0</c:v>
                </c:pt>
                <c:pt idx="603">
                  <c:v>1540.0</c:v>
                </c:pt>
                <c:pt idx="604">
                  <c:v>1527.0</c:v>
                </c:pt>
                <c:pt idx="605">
                  <c:v>1538.0</c:v>
                </c:pt>
                <c:pt idx="606">
                  <c:v>1541.0</c:v>
                </c:pt>
                <c:pt idx="607">
                  <c:v>1534.0</c:v>
                </c:pt>
                <c:pt idx="608">
                  <c:v>1542.0</c:v>
                </c:pt>
                <c:pt idx="609">
                  <c:v>1537.0</c:v>
                </c:pt>
                <c:pt idx="610">
                  <c:v>1539.0</c:v>
                </c:pt>
                <c:pt idx="611">
                  <c:v>1538.0</c:v>
                </c:pt>
                <c:pt idx="612">
                  <c:v>1542.0</c:v>
                </c:pt>
                <c:pt idx="613">
                  <c:v>1536.0</c:v>
                </c:pt>
                <c:pt idx="614">
                  <c:v>1530.0</c:v>
                </c:pt>
                <c:pt idx="615">
                  <c:v>1535.0</c:v>
                </c:pt>
                <c:pt idx="616">
                  <c:v>1539.0</c:v>
                </c:pt>
                <c:pt idx="617">
                  <c:v>1530.0</c:v>
                </c:pt>
                <c:pt idx="618">
                  <c:v>1536.0</c:v>
                </c:pt>
                <c:pt idx="619">
                  <c:v>1535.0</c:v>
                </c:pt>
                <c:pt idx="620">
                  <c:v>1529.0</c:v>
                </c:pt>
                <c:pt idx="621">
                  <c:v>1536.0</c:v>
                </c:pt>
                <c:pt idx="622">
                  <c:v>1535.0</c:v>
                </c:pt>
                <c:pt idx="623">
                  <c:v>1529.0</c:v>
                </c:pt>
                <c:pt idx="624">
                  <c:v>1542.0</c:v>
                </c:pt>
                <c:pt idx="625">
                  <c:v>1538.0</c:v>
                </c:pt>
                <c:pt idx="626">
                  <c:v>1533.0</c:v>
                </c:pt>
                <c:pt idx="627">
                  <c:v>1537.0</c:v>
                </c:pt>
                <c:pt idx="628">
                  <c:v>1530.0</c:v>
                </c:pt>
                <c:pt idx="629">
                  <c:v>1535.0</c:v>
                </c:pt>
                <c:pt idx="630">
                  <c:v>1530.0</c:v>
                </c:pt>
                <c:pt idx="631">
                  <c:v>1530.0</c:v>
                </c:pt>
                <c:pt idx="632">
                  <c:v>1528.0</c:v>
                </c:pt>
                <c:pt idx="633">
                  <c:v>1532.0</c:v>
                </c:pt>
                <c:pt idx="634">
                  <c:v>1530.0</c:v>
                </c:pt>
                <c:pt idx="635">
                  <c:v>1532.0</c:v>
                </c:pt>
                <c:pt idx="636">
                  <c:v>1537.0</c:v>
                </c:pt>
                <c:pt idx="637">
                  <c:v>1531.0</c:v>
                </c:pt>
                <c:pt idx="638">
                  <c:v>1529.0</c:v>
                </c:pt>
                <c:pt idx="639">
                  <c:v>1533.0</c:v>
                </c:pt>
                <c:pt idx="640">
                  <c:v>1538.0</c:v>
                </c:pt>
                <c:pt idx="641">
                  <c:v>1532.0</c:v>
                </c:pt>
                <c:pt idx="642">
                  <c:v>1538.0</c:v>
                </c:pt>
                <c:pt idx="643">
                  <c:v>1532.0</c:v>
                </c:pt>
                <c:pt idx="644">
                  <c:v>1532.0</c:v>
                </c:pt>
                <c:pt idx="645">
                  <c:v>1531.0</c:v>
                </c:pt>
                <c:pt idx="646">
                  <c:v>1533.0</c:v>
                </c:pt>
                <c:pt idx="647">
                  <c:v>1533.0</c:v>
                </c:pt>
                <c:pt idx="648">
                  <c:v>1540.0</c:v>
                </c:pt>
                <c:pt idx="649">
                  <c:v>1539.0</c:v>
                </c:pt>
                <c:pt idx="650">
                  <c:v>1536.0</c:v>
                </c:pt>
                <c:pt idx="651">
                  <c:v>1533.0</c:v>
                </c:pt>
                <c:pt idx="652">
                  <c:v>1535.0</c:v>
                </c:pt>
                <c:pt idx="653">
                  <c:v>1529.0</c:v>
                </c:pt>
                <c:pt idx="654">
                  <c:v>1534.0</c:v>
                </c:pt>
                <c:pt idx="655">
                  <c:v>1534.0</c:v>
                </c:pt>
                <c:pt idx="656">
                  <c:v>1537.0</c:v>
                </c:pt>
                <c:pt idx="657">
                  <c:v>1532.0</c:v>
                </c:pt>
                <c:pt idx="658">
                  <c:v>1529.0</c:v>
                </c:pt>
                <c:pt idx="659">
                  <c:v>1530.0</c:v>
                </c:pt>
                <c:pt idx="660">
                  <c:v>1533.0</c:v>
                </c:pt>
                <c:pt idx="661">
                  <c:v>1531.0</c:v>
                </c:pt>
                <c:pt idx="662">
                  <c:v>1526.0</c:v>
                </c:pt>
                <c:pt idx="663">
                  <c:v>1525.0</c:v>
                </c:pt>
                <c:pt idx="664">
                  <c:v>1530.0</c:v>
                </c:pt>
                <c:pt idx="665">
                  <c:v>1529.0</c:v>
                </c:pt>
                <c:pt idx="666">
                  <c:v>1533.0</c:v>
                </c:pt>
                <c:pt idx="667">
                  <c:v>1521.0</c:v>
                </c:pt>
                <c:pt idx="668">
                  <c:v>1532.0</c:v>
                </c:pt>
                <c:pt idx="669">
                  <c:v>1528.0</c:v>
                </c:pt>
                <c:pt idx="670">
                  <c:v>1527.0</c:v>
                </c:pt>
                <c:pt idx="671">
                  <c:v>1527.0</c:v>
                </c:pt>
                <c:pt idx="672">
                  <c:v>1531.0</c:v>
                </c:pt>
                <c:pt idx="673">
                  <c:v>1527.0</c:v>
                </c:pt>
                <c:pt idx="674">
                  <c:v>1534.0</c:v>
                </c:pt>
                <c:pt idx="675">
                  <c:v>1529.0</c:v>
                </c:pt>
                <c:pt idx="676">
                  <c:v>1528.0</c:v>
                </c:pt>
                <c:pt idx="677">
                  <c:v>1528.0</c:v>
                </c:pt>
                <c:pt idx="678">
                  <c:v>1531.0</c:v>
                </c:pt>
                <c:pt idx="679">
                  <c:v>1530.0</c:v>
                </c:pt>
                <c:pt idx="680">
                  <c:v>1530.0</c:v>
                </c:pt>
                <c:pt idx="681">
                  <c:v>1522.0</c:v>
                </c:pt>
                <c:pt idx="682">
                  <c:v>1533.0</c:v>
                </c:pt>
                <c:pt idx="683">
                  <c:v>1527.0</c:v>
                </c:pt>
                <c:pt idx="684">
                  <c:v>1526.0</c:v>
                </c:pt>
                <c:pt idx="685">
                  <c:v>1527.0</c:v>
                </c:pt>
                <c:pt idx="686">
                  <c:v>1534.0</c:v>
                </c:pt>
                <c:pt idx="687">
                  <c:v>1533.0</c:v>
                </c:pt>
                <c:pt idx="688">
                  <c:v>1526.0</c:v>
                </c:pt>
                <c:pt idx="689">
                  <c:v>1528.0</c:v>
                </c:pt>
                <c:pt idx="690">
                  <c:v>1528.0</c:v>
                </c:pt>
                <c:pt idx="691">
                  <c:v>1516.0</c:v>
                </c:pt>
                <c:pt idx="692">
                  <c:v>1527.0</c:v>
                </c:pt>
                <c:pt idx="693">
                  <c:v>1528.0</c:v>
                </c:pt>
                <c:pt idx="694">
                  <c:v>1535.0</c:v>
                </c:pt>
                <c:pt idx="695">
                  <c:v>1529.0</c:v>
                </c:pt>
                <c:pt idx="696">
                  <c:v>1536.0</c:v>
                </c:pt>
                <c:pt idx="697">
                  <c:v>1532.0</c:v>
                </c:pt>
                <c:pt idx="698">
                  <c:v>1528.0</c:v>
                </c:pt>
                <c:pt idx="699">
                  <c:v>1528.0</c:v>
                </c:pt>
                <c:pt idx="700">
                  <c:v>1530.0</c:v>
                </c:pt>
                <c:pt idx="701">
                  <c:v>1533.0</c:v>
                </c:pt>
                <c:pt idx="702">
                  <c:v>1529.0</c:v>
                </c:pt>
                <c:pt idx="703">
                  <c:v>1530.0</c:v>
                </c:pt>
                <c:pt idx="704">
                  <c:v>1531.0</c:v>
                </c:pt>
                <c:pt idx="705">
                  <c:v>1517.0</c:v>
                </c:pt>
                <c:pt idx="706">
                  <c:v>1527.0</c:v>
                </c:pt>
                <c:pt idx="707">
                  <c:v>1528.0</c:v>
                </c:pt>
                <c:pt idx="708">
                  <c:v>1530.0</c:v>
                </c:pt>
                <c:pt idx="709">
                  <c:v>1524.0</c:v>
                </c:pt>
                <c:pt idx="710">
                  <c:v>1525.0</c:v>
                </c:pt>
                <c:pt idx="711">
                  <c:v>1524.0</c:v>
                </c:pt>
                <c:pt idx="712">
                  <c:v>1524.0</c:v>
                </c:pt>
                <c:pt idx="713">
                  <c:v>1530.0</c:v>
                </c:pt>
                <c:pt idx="714">
                  <c:v>1528.0</c:v>
                </c:pt>
                <c:pt idx="715">
                  <c:v>1529.0</c:v>
                </c:pt>
                <c:pt idx="716">
                  <c:v>1527.0</c:v>
                </c:pt>
                <c:pt idx="717">
                  <c:v>1526.0</c:v>
                </c:pt>
                <c:pt idx="718">
                  <c:v>1527.0</c:v>
                </c:pt>
                <c:pt idx="719">
                  <c:v>1526.0</c:v>
                </c:pt>
                <c:pt idx="720">
                  <c:v>1531.0</c:v>
                </c:pt>
                <c:pt idx="721">
                  <c:v>1528.0</c:v>
                </c:pt>
                <c:pt idx="722">
                  <c:v>1530.0</c:v>
                </c:pt>
                <c:pt idx="723">
                  <c:v>1527.0</c:v>
                </c:pt>
                <c:pt idx="724">
                  <c:v>1523.0</c:v>
                </c:pt>
                <c:pt idx="725">
                  <c:v>1525.0</c:v>
                </c:pt>
                <c:pt idx="726">
                  <c:v>1528.0</c:v>
                </c:pt>
                <c:pt idx="727">
                  <c:v>1524.0</c:v>
                </c:pt>
                <c:pt idx="728">
                  <c:v>1525.0</c:v>
                </c:pt>
                <c:pt idx="729">
                  <c:v>1527.0</c:v>
                </c:pt>
                <c:pt idx="730">
                  <c:v>1522.0</c:v>
                </c:pt>
                <c:pt idx="731">
                  <c:v>1531.0</c:v>
                </c:pt>
                <c:pt idx="732">
                  <c:v>1522.0</c:v>
                </c:pt>
                <c:pt idx="733">
                  <c:v>1524.0</c:v>
                </c:pt>
                <c:pt idx="734">
                  <c:v>1526.0</c:v>
                </c:pt>
                <c:pt idx="735">
                  <c:v>1525.0</c:v>
                </c:pt>
                <c:pt idx="736">
                  <c:v>1528.0</c:v>
                </c:pt>
                <c:pt idx="737">
                  <c:v>1527.0</c:v>
                </c:pt>
                <c:pt idx="738">
                  <c:v>1528.0</c:v>
                </c:pt>
                <c:pt idx="739">
                  <c:v>1525.0</c:v>
                </c:pt>
                <c:pt idx="740">
                  <c:v>1520.0</c:v>
                </c:pt>
                <c:pt idx="741">
                  <c:v>1527.0</c:v>
                </c:pt>
                <c:pt idx="742">
                  <c:v>1523.0</c:v>
                </c:pt>
                <c:pt idx="743">
                  <c:v>1523.0</c:v>
                </c:pt>
                <c:pt idx="744">
                  <c:v>1522.0</c:v>
                </c:pt>
                <c:pt idx="745">
                  <c:v>1524.0</c:v>
                </c:pt>
                <c:pt idx="746">
                  <c:v>1518.0</c:v>
                </c:pt>
                <c:pt idx="747">
                  <c:v>1525.0</c:v>
                </c:pt>
                <c:pt idx="748">
                  <c:v>1528.0</c:v>
                </c:pt>
                <c:pt idx="749">
                  <c:v>1524.0</c:v>
                </c:pt>
                <c:pt idx="750">
                  <c:v>1526.0</c:v>
                </c:pt>
                <c:pt idx="751">
                  <c:v>1523.0</c:v>
                </c:pt>
                <c:pt idx="752">
                  <c:v>1514.0</c:v>
                </c:pt>
                <c:pt idx="753">
                  <c:v>1527.0</c:v>
                </c:pt>
                <c:pt idx="754">
                  <c:v>1522.0</c:v>
                </c:pt>
                <c:pt idx="755">
                  <c:v>1524.0</c:v>
                </c:pt>
                <c:pt idx="756">
                  <c:v>1522.0</c:v>
                </c:pt>
                <c:pt idx="757">
                  <c:v>1524.0</c:v>
                </c:pt>
                <c:pt idx="758">
                  <c:v>1519.0</c:v>
                </c:pt>
                <c:pt idx="759">
                  <c:v>1521.0</c:v>
                </c:pt>
                <c:pt idx="760">
                  <c:v>1526.0</c:v>
                </c:pt>
                <c:pt idx="761">
                  <c:v>1527.0</c:v>
                </c:pt>
                <c:pt idx="762">
                  <c:v>1531.0</c:v>
                </c:pt>
                <c:pt idx="763">
                  <c:v>1527.0</c:v>
                </c:pt>
                <c:pt idx="764">
                  <c:v>1523.0</c:v>
                </c:pt>
                <c:pt idx="765">
                  <c:v>1522.0</c:v>
                </c:pt>
                <c:pt idx="766">
                  <c:v>1527.0</c:v>
                </c:pt>
                <c:pt idx="767">
                  <c:v>1528.0</c:v>
                </c:pt>
                <c:pt idx="768">
                  <c:v>1517.0</c:v>
                </c:pt>
                <c:pt idx="769">
                  <c:v>1524.0</c:v>
                </c:pt>
                <c:pt idx="770">
                  <c:v>1527.0</c:v>
                </c:pt>
                <c:pt idx="771">
                  <c:v>1528.0</c:v>
                </c:pt>
                <c:pt idx="772">
                  <c:v>1527.0</c:v>
                </c:pt>
                <c:pt idx="773">
                  <c:v>1523.0</c:v>
                </c:pt>
                <c:pt idx="774">
                  <c:v>1530.0</c:v>
                </c:pt>
                <c:pt idx="775">
                  <c:v>1530.0</c:v>
                </c:pt>
                <c:pt idx="776">
                  <c:v>1527.0</c:v>
                </c:pt>
                <c:pt idx="777">
                  <c:v>1527.0</c:v>
                </c:pt>
                <c:pt idx="778">
                  <c:v>1524.0</c:v>
                </c:pt>
                <c:pt idx="779">
                  <c:v>1530.0</c:v>
                </c:pt>
                <c:pt idx="780">
                  <c:v>1527.0</c:v>
                </c:pt>
                <c:pt idx="781">
                  <c:v>1526.0</c:v>
                </c:pt>
                <c:pt idx="782">
                  <c:v>1524.0</c:v>
                </c:pt>
                <c:pt idx="783">
                  <c:v>1529.0</c:v>
                </c:pt>
                <c:pt idx="784">
                  <c:v>1530.0</c:v>
                </c:pt>
                <c:pt idx="785">
                  <c:v>1533.0</c:v>
                </c:pt>
                <c:pt idx="786">
                  <c:v>1531.0</c:v>
                </c:pt>
                <c:pt idx="787">
                  <c:v>1532.0</c:v>
                </c:pt>
                <c:pt idx="788">
                  <c:v>1525.0</c:v>
                </c:pt>
                <c:pt idx="789">
                  <c:v>1523.0</c:v>
                </c:pt>
                <c:pt idx="790">
                  <c:v>1528.0</c:v>
                </c:pt>
                <c:pt idx="791">
                  <c:v>1532.0</c:v>
                </c:pt>
                <c:pt idx="792">
                  <c:v>1532.0</c:v>
                </c:pt>
                <c:pt idx="793">
                  <c:v>1531.0</c:v>
                </c:pt>
                <c:pt idx="794">
                  <c:v>1535.0</c:v>
                </c:pt>
                <c:pt idx="795">
                  <c:v>1534.0</c:v>
                </c:pt>
                <c:pt idx="796">
                  <c:v>1534.0</c:v>
                </c:pt>
                <c:pt idx="797">
                  <c:v>1530.0</c:v>
                </c:pt>
                <c:pt idx="798">
                  <c:v>1527.0</c:v>
                </c:pt>
                <c:pt idx="799">
                  <c:v>1537.0</c:v>
                </c:pt>
                <c:pt idx="800">
                  <c:v>1534.0</c:v>
                </c:pt>
                <c:pt idx="801">
                  <c:v>1531.0</c:v>
                </c:pt>
                <c:pt idx="802">
                  <c:v>1529.0</c:v>
                </c:pt>
                <c:pt idx="803">
                  <c:v>1533.0</c:v>
                </c:pt>
                <c:pt idx="804">
                  <c:v>1533.0</c:v>
                </c:pt>
                <c:pt idx="805">
                  <c:v>1529.0</c:v>
                </c:pt>
                <c:pt idx="806">
                  <c:v>1530.0</c:v>
                </c:pt>
                <c:pt idx="807">
                  <c:v>1521.0</c:v>
                </c:pt>
                <c:pt idx="808">
                  <c:v>1527.0</c:v>
                </c:pt>
                <c:pt idx="809">
                  <c:v>1526.0</c:v>
                </c:pt>
                <c:pt idx="810">
                  <c:v>1527.0</c:v>
                </c:pt>
                <c:pt idx="811">
                  <c:v>1520.0</c:v>
                </c:pt>
                <c:pt idx="812">
                  <c:v>1522.0</c:v>
                </c:pt>
                <c:pt idx="813">
                  <c:v>1525.0</c:v>
                </c:pt>
                <c:pt idx="814">
                  <c:v>1522.0</c:v>
                </c:pt>
                <c:pt idx="815">
                  <c:v>1524.0</c:v>
                </c:pt>
                <c:pt idx="816">
                  <c:v>1526.0</c:v>
                </c:pt>
                <c:pt idx="817">
                  <c:v>1522.0</c:v>
                </c:pt>
                <c:pt idx="818">
                  <c:v>1527.0</c:v>
                </c:pt>
                <c:pt idx="819">
                  <c:v>1527.0</c:v>
                </c:pt>
                <c:pt idx="820">
                  <c:v>1525.0</c:v>
                </c:pt>
                <c:pt idx="821">
                  <c:v>1530.0</c:v>
                </c:pt>
                <c:pt idx="822">
                  <c:v>1525.0</c:v>
                </c:pt>
                <c:pt idx="823">
                  <c:v>1521.0</c:v>
                </c:pt>
                <c:pt idx="824">
                  <c:v>1527.0</c:v>
                </c:pt>
                <c:pt idx="825">
                  <c:v>1524.0</c:v>
                </c:pt>
                <c:pt idx="826">
                  <c:v>1522.0</c:v>
                </c:pt>
                <c:pt idx="827">
                  <c:v>1517.0</c:v>
                </c:pt>
                <c:pt idx="828">
                  <c:v>1528.0</c:v>
                </c:pt>
                <c:pt idx="829">
                  <c:v>1528.0</c:v>
                </c:pt>
                <c:pt idx="830">
                  <c:v>1530.0</c:v>
                </c:pt>
                <c:pt idx="831">
                  <c:v>1526.0</c:v>
                </c:pt>
                <c:pt idx="832">
                  <c:v>1528.0</c:v>
                </c:pt>
                <c:pt idx="833">
                  <c:v>1526.0</c:v>
                </c:pt>
                <c:pt idx="834">
                  <c:v>1526.0</c:v>
                </c:pt>
                <c:pt idx="835">
                  <c:v>1528.0</c:v>
                </c:pt>
                <c:pt idx="836">
                  <c:v>1527.0</c:v>
                </c:pt>
                <c:pt idx="837">
                  <c:v>1536.0</c:v>
                </c:pt>
                <c:pt idx="838">
                  <c:v>1526.0</c:v>
                </c:pt>
                <c:pt idx="839">
                  <c:v>1530.0</c:v>
                </c:pt>
                <c:pt idx="840">
                  <c:v>1531.0</c:v>
                </c:pt>
                <c:pt idx="841">
                  <c:v>1530.0</c:v>
                </c:pt>
                <c:pt idx="842">
                  <c:v>1535.0</c:v>
                </c:pt>
                <c:pt idx="843">
                  <c:v>1533.0</c:v>
                </c:pt>
                <c:pt idx="844">
                  <c:v>1532.0</c:v>
                </c:pt>
                <c:pt idx="845">
                  <c:v>1533.0</c:v>
                </c:pt>
                <c:pt idx="846">
                  <c:v>1532.0</c:v>
                </c:pt>
                <c:pt idx="847">
                  <c:v>1531.0</c:v>
                </c:pt>
                <c:pt idx="848">
                  <c:v>1536.0</c:v>
                </c:pt>
                <c:pt idx="849">
                  <c:v>1538.0</c:v>
                </c:pt>
                <c:pt idx="850">
                  <c:v>1533.0</c:v>
                </c:pt>
                <c:pt idx="851">
                  <c:v>1538.0</c:v>
                </c:pt>
                <c:pt idx="852">
                  <c:v>1538.0</c:v>
                </c:pt>
                <c:pt idx="853">
                  <c:v>1541.0</c:v>
                </c:pt>
                <c:pt idx="854">
                  <c:v>1534.0</c:v>
                </c:pt>
                <c:pt idx="855">
                  <c:v>1536.0</c:v>
                </c:pt>
                <c:pt idx="856">
                  <c:v>1541.0</c:v>
                </c:pt>
                <c:pt idx="857">
                  <c:v>1541.0</c:v>
                </c:pt>
                <c:pt idx="858">
                  <c:v>1537.0</c:v>
                </c:pt>
                <c:pt idx="859">
                  <c:v>1537.0</c:v>
                </c:pt>
                <c:pt idx="860">
                  <c:v>1531.0</c:v>
                </c:pt>
                <c:pt idx="861">
                  <c:v>1537.0</c:v>
                </c:pt>
                <c:pt idx="862">
                  <c:v>1535.0</c:v>
                </c:pt>
                <c:pt idx="863">
                  <c:v>1535.0</c:v>
                </c:pt>
                <c:pt idx="864">
                  <c:v>1540.0</c:v>
                </c:pt>
                <c:pt idx="865">
                  <c:v>1536.0</c:v>
                </c:pt>
                <c:pt idx="866">
                  <c:v>1538.0</c:v>
                </c:pt>
                <c:pt idx="867">
                  <c:v>1541.0</c:v>
                </c:pt>
                <c:pt idx="868">
                  <c:v>1537.0</c:v>
                </c:pt>
                <c:pt idx="869">
                  <c:v>1538.0</c:v>
                </c:pt>
                <c:pt idx="870">
                  <c:v>1537.0</c:v>
                </c:pt>
                <c:pt idx="871">
                  <c:v>1545.0</c:v>
                </c:pt>
                <c:pt idx="872">
                  <c:v>1537.0</c:v>
                </c:pt>
                <c:pt idx="873">
                  <c:v>1531.0</c:v>
                </c:pt>
                <c:pt idx="874">
                  <c:v>1535.0</c:v>
                </c:pt>
                <c:pt idx="875">
                  <c:v>1539.0</c:v>
                </c:pt>
                <c:pt idx="876">
                  <c:v>1538.0</c:v>
                </c:pt>
                <c:pt idx="877">
                  <c:v>1536.0</c:v>
                </c:pt>
                <c:pt idx="878">
                  <c:v>1533.0</c:v>
                </c:pt>
                <c:pt idx="879">
                  <c:v>1540.0</c:v>
                </c:pt>
                <c:pt idx="880">
                  <c:v>1539.0</c:v>
                </c:pt>
                <c:pt idx="881">
                  <c:v>1540.0</c:v>
                </c:pt>
                <c:pt idx="882">
                  <c:v>1532.0</c:v>
                </c:pt>
                <c:pt idx="883">
                  <c:v>1538.0</c:v>
                </c:pt>
                <c:pt idx="884">
                  <c:v>1537.0</c:v>
                </c:pt>
                <c:pt idx="885">
                  <c:v>1538.0</c:v>
                </c:pt>
                <c:pt idx="886">
                  <c:v>1542.0</c:v>
                </c:pt>
                <c:pt idx="887">
                  <c:v>1531.0</c:v>
                </c:pt>
                <c:pt idx="888">
                  <c:v>1542.0</c:v>
                </c:pt>
                <c:pt idx="889">
                  <c:v>1539.0</c:v>
                </c:pt>
                <c:pt idx="890">
                  <c:v>1537.0</c:v>
                </c:pt>
                <c:pt idx="891">
                  <c:v>1531.0</c:v>
                </c:pt>
                <c:pt idx="892">
                  <c:v>1529.0</c:v>
                </c:pt>
                <c:pt idx="893">
                  <c:v>1527.0</c:v>
                </c:pt>
                <c:pt idx="894">
                  <c:v>1527.0</c:v>
                </c:pt>
                <c:pt idx="895">
                  <c:v>1520.0</c:v>
                </c:pt>
                <c:pt idx="896">
                  <c:v>1520.0</c:v>
                </c:pt>
                <c:pt idx="897">
                  <c:v>1516.0</c:v>
                </c:pt>
                <c:pt idx="898">
                  <c:v>1518.0</c:v>
                </c:pt>
                <c:pt idx="899">
                  <c:v>1514.0</c:v>
                </c:pt>
                <c:pt idx="900">
                  <c:v>1517.0</c:v>
                </c:pt>
                <c:pt idx="901">
                  <c:v>1505.0</c:v>
                </c:pt>
                <c:pt idx="902">
                  <c:v>1512.0</c:v>
                </c:pt>
                <c:pt idx="903">
                  <c:v>1520.0</c:v>
                </c:pt>
                <c:pt idx="904">
                  <c:v>1522.0</c:v>
                </c:pt>
                <c:pt idx="905">
                  <c:v>1520.0</c:v>
                </c:pt>
                <c:pt idx="906">
                  <c:v>1524.0</c:v>
                </c:pt>
                <c:pt idx="907">
                  <c:v>1516.0</c:v>
                </c:pt>
                <c:pt idx="908">
                  <c:v>1524.0</c:v>
                </c:pt>
                <c:pt idx="909">
                  <c:v>1521.0</c:v>
                </c:pt>
                <c:pt idx="910">
                  <c:v>1533.0</c:v>
                </c:pt>
                <c:pt idx="911">
                  <c:v>1526.0</c:v>
                </c:pt>
                <c:pt idx="912">
                  <c:v>1536.0</c:v>
                </c:pt>
                <c:pt idx="913">
                  <c:v>1524.0</c:v>
                </c:pt>
                <c:pt idx="914">
                  <c:v>1531.0</c:v>
                </c:pt>
                <c:pt idx="915">
                  <c:v>1532.0</c:v>
                </c:pt>
                <c:pt idx="916">
                  <c:v>1531.0</c:v>
                </c:pt>
                <c:pt idx="917">
                  <c:v>1525.0</c:v>
                </c:pt>
                <c:pt idx="918">
                  <c:v>1530.0</c:v>
                </c:pt>
                <c:pt idx="919">
                  <c:v>1534.0</c:v>
                </c:pt>
                <c:pt idx="920">
                  <c:v>1533.0</c:v>
                </c:pt>
                <c:pt idx="921">
                  <c:v>1537.0</c:v>
                </c:pt>
                <c:pt idx="922">
                  <c:v>1535.0</c:v>
                </c:pt>
                <c:pt idx="923">
                  <c:v>1537.0</c:v>
                </c:pt>
                <c:pt idx="924">
                  <c:v>1538.0</c:v>
                </c:pt>
                <c:pt idx="925">
                  <c:v>1526.0</c:v>
                </c:pt>
                <c:pt idx="926">
                  <c:v>1530.0</c:v>
                </c:pt>
                <c:pt idx="927">
                  <c:v>1531.0</c:v>
                </c:pt>
                <c:pt idx="928">
                  <c:v>1530.0</c:v>
                </c:pt>
                <c:pt idx="929">
                  <c:v>1536.0</c:v>
                </c:pt>
                <c:pt idx="930">
                  <c:v>1534.0</c:v>
                </c:pt>
                <c:pt idx="931">
                  <c:v>1534.0</c:v>
                </c:pt>
                <c:pt idx="932">
                  <c:v>1533.0</c:v>
                </c:pt>
                <c:pt idx="933">
                  <c:v>1531.0</c:v>
                </c:pt>
                <c:pt idx="934">
                  <c:v>1533.0</c:v>
                </c:pt>
                <c:pt idx="935">
                  <c:v>1533.0</c:v>
                </c:pt>
                <c:pt idx="936">
                  <c:v>1534.0</c:v>
                </c:pt>
                <c:pt idx="937">
                  <c:v>1532.0</c:v>
                </c:pt>
                <c:pt idx="938">
                  <c:v>1536.0</c:v>
                </c:pt>
                <c:pt idx="939">
                  <c:v>1534.0</c:v>
                </c:pt>
                <c:pt idx="940">
                  <c:v>1532.0</c:v>
                </c:pt>
                <c:pt idx="941">
                  <c:v>1524.0</c:v>
                </c:pt>
                <c:pt idx="942">
                  <c:v>1531.0</c:v>
                </c:pt>
                <c:pt idx="943">
                  <c:v>1532.0</c:v>
                </c:pt>
                <c:pt idx="944">
                  <c:v>1533.0</c:v>
                </c:pt>
                <c:pt idx="945">
                  <c:v>1532.0</c:v>
                </c:pt>
                <c:pt idx="946">
                  <c:v>1531.0</c:v>
                </c:pt>
                <c:pt idx="947">
                  <c:v>1530.0</c:v>
                </c:pt>
                <c:pt idx="948">
                  <c:v>1529.0</c:v>
                </c:pt>
                <c:pt idx="949">
                  <c:v>1527.0</c:v>
                </c:pt>
                <c:pt idx="950">
                  <c:v>1533.0</c:v>
                </c:pt>
                <c:pt idx="951">
                  <c:v>1523.0</c:v>
                </c:pt>
                <c:pt idx="952">
                  <c:v>1523.0</c:v>
                </c:pt>
                <c:pt idx="953">
                  <c:v>1527.0</c:v>
                </c:pt>
                <c:pt idx="954">
                  <c:v>1529.0</c:v>
                </c:pt>
                <c:pt idx="955">
                  <c:v>1526.0</c:v>
                </c:pt>
                <c:pt idx="956">
                  <c:v>1522.0</c:v>
                </c:pt>
                <c:pt idx="957">
                  <c:v>1530.0</c:v>
                </c:pt>
                <c:pt idx="958">
                  <c:v>1525.0</c:v>
                </c:pt>
                <c:pt idx="959">
                  <c:v>1525.0</c:v>
                </c:pt>
                <c:pt idx="960">
                  <c:v>1520.0</c:v>
                </c:pt>
                <c:pt idx="961">
                  <c:v>1526.0</c:v>
                </c:pt>
                <c:pt idx="962">
                  <c:v>1529.0</c:v>
                </c:pt>
                <c:pt idx="963">
                  <c:v>1526.0</c:v>
                </c:pt>
                <c:pt idx="964">
                  <c:v>1527.0</c:v>
                </c:pt>
                <c:pt idx="965">
                  <c:v>1529.0</c:v>
                </c:pt>
                <c:pt idx="966">
                  <c:v>1529.0</c:v>
                </c:pt>
                <c:pt idx="967">
                  <c:v>1522.0</c:v>
                </c:pt>
                <c:pt idx="968">
                  <c:v>1527.0</c:v>
                </c:pt>
                <c:pt idx="969">
                  <c:v>1524.0</c:v>
                </c:pt>
                <c:pt idx="970">
                  <c:v>1529.0</c:v>
                </c:pt>
                <c:pt idx="971">
                  <c:v>1529.0</c:v>
                </c:pt>
                <c:pt idx="972">
                  <c:v>1528.0</c:v>
                </c:pt>
                <c:pt idx="973">
                  <c:v>1521.0</c:v>
                </c:pt>
                <c:pt idx="974">
                  <c:v>1524.0</c:v>
                </c:pt>
                <c:pt idx="975">
                  <c:v>1525.0</c:v>
                </c:pt>
                <c:pt idx="976">
                  <c:v>1528.0</c:v>
                </c:pt>
                <c:pt idx="977">
                  <c:v>1526.0</c:v>
                </c:pt>
                <c:pt idx="978">
                  <c:v>1529.0</c:v>
                </c:pt>
                <c:pt idx="979">
                  <c:v>1523.0</c:v>
                </c:pt>
                <c:pt idx="980">
                  <c:v>1519.0</c:v>
                </c:pt>
                <c:pt idx="981">
                  <c:v>1527.0</c:v>
                </c:pt>
                <c:pt idx="982">
                  <c:v>1520.0</c:v>
                </c:pt>
                <c:pt idx="983">
                  <c:v>1524.0</c:v>
                </c:pt>
                <c:pt idx="984">
                  <c:v>1524.0</c:v>
                </c:pt>
                <c:pt idx="985">
                  <c:v>1526.0</c:v>
                </c:pt>
                <c:pt idx="986">
                  <c:v>1523.0</c:v>
                </c:pt>
                <c:pt idx="987">
                  <c:v>1526.0</c:v>
                </c:pt>
                <c:pt idx="988">
                  <c:v>1523.0</c:v>
                </c:pt>
                <c:pt idx="989">
                  <c:v>1524.0</c:v>
                </c:pt>
                <c:pt idx="990">
                  <c:v>1526.0</c:v>
                </c:pt>
                <c:pt idx="991">
                  <c:v>1524.0</c:v>
                </c:pt>
                <c:pt idx="992">
                  <c:v>1522.0</c:v>
                </c:pt>
                <c:pt idx="993">
                  <c:v>1518.0</c:v>
                </c:pt>
                <c:pt idx="994">
                  <c:v>1527.0</c:v>
                </c:pt>
                <c:pt idx="995">
                  <c:v>1526.0</c:v>
                </c:pt>
                <c:pt idx="996">
                  <c:v>1521.0</c:v>
                </c:pt>
                <c:pt idx="997">
                  <c:v>1522.0</c:v>
                </c:pt>
                <c:pt idx="998">
                  <c:v>1526.0</c:v>
                </c:pt>
                <c:pt idx="999">
                  <c:v>1521.0</c:v>
                </c:pt>
                <c:pt idx="1000">
                  <c:v>1519.0</c:v>
                </c:pt>
                <c:pt idx="1001">
                  <c:v>1510.0</c:v>
                </c:pt>
                <c:pt idx="1002">
                  <c:v>1527.0</c:v>
                </c:pt>
                <c:pt idx="1003">
                  <c:v>1523.0</c:v>
                </c:pt>
                <c:pt idx="1004">
                  <c:v>1515.0</c:v>
                </c:pt>
                <c:pt idx="1005">
                  <c:v>1515.0</c:v>
                </c:pt>
                <c:pt idx="1006">
                  <c:v>1519.0</c:v>
                </c:pt>
                <c:pt idx="1007">
                  <c:v>1524.0</c:v>
                </c:pt>
                <c:pt idx="1008">
                  <c:v>1514.0</c:v>
                </c:pt>
                <c:pt idx="1009">
                  <c:v>1512.0</c:v>
                </c:pt>
                <c:pt idx="1010">
                  <c:v>1512.0</c:v>
                </c:pt>
                <c:pt idx="1011">
                  <c:v>1517.0</c:v>
                </c:pt>
                <c:pt idx="1012">
                  <c:v>1514.0</c:v>
                </c:pt>
                <c:pt idx="1013">
                  <c:v>1512.0</c:v>
                </c:pt>
                <c:pt idx="1014">
                  <c:v>1508.0</c:v>
                </c:pt>
                <c:pt idx="1015">
                  <c:v>1521.0</c:v>
                </c:pt>
                <c:pt idx="1016">
                  <c:v>1511.0</c:v>
                </c:pt>
                <c:pt idx="1017">
                  <c:v>1515.0</c:v>
                </c:pt>
                <c:pt idx="1018">
                  <c:v>1509.0</c:v>
                </c:pt>
                <c:pt idx="1019">
                  <c:v>1517.0</c:v>
                </c:pt>
                <c:pt idx="1020">
                  <c:v>1519.0</c:v>
                </c:pt>
                <c:pt idx="1021">
                  <c:v>1513.0</c:v>
                </c:pt>
                <c:pt idx="1022">
                  <c:v>1510.0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45834688"/>
        <c:axId val="-2042489120"/>
      </c:lineChart>
      <c:catAx>
        <c:axId val="-2045834688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2489120"/>
        <c:crosses val="autoZero"/>
        <c:auto val="1"/>
        <c:lblAlgn val="ctr"/>
        <c:lblOffset val="100"/>
        <c:noMultiLvlLbl val="0"/>
      </c:catAx>
      <c:valAx>
        <c:axId val="-2042489120"/>
        <c:scaling>
          <c:orientation val="minMax"/>
          <c:max val="4500.0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5834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Relative intensities</a:t>
            </a:r>
            <a:endParaRPr lang="en-US" dirty="0"/>
          </a:p>
        </c:rich>
      </c:tx>
      <c:layout>
        <c:manualLayout>
          <c:xMode val="edge"/>
          <c:yMode val="edge"/>
          <c:x val="0.177984637313204"/>
          <c:y val="0.0658616676796571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deadGrass_inShadow.txt!$B$1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deadGrass_inShadow.txt!$B$2:$B$1024</c:f>
              <c:numCache>
                <c:formatCode>General</c:formatCode>
                <c:ptCount val="1023"/>
                <c:pt idx="1">
                  <c:v>1509.0</c:v>
                </c:pt>
                <c:pt idx="2">
                  <c:v>1515.0</c:v>
                </c:pt>
                <c:pt idx="3">
                  <c:v>1498.0</c:v>
                </c:pt>
                <c:pt idx="4">
                  <c:v>1505.0</c:v>
                </c:pt>
                <c:pt idx="5">
                  <c:v>1506.0</c:v>
                </c:pt>
                <c:pt idx="6">
                  <c:v>1510.0</c:v>
                </c:pt>
                <c:pt idx="7">
                  <c:v>1505.0</c:v>
                </c:pt>
                <c:pt idx="8">
                  <c:v>1512.0</c:v>
                </c:pt>
                <c:pt idx="9">
                  <c:v>1497.0</c:v>
                </c:pt>
                <c:pt idx="10">
                  <c:v>1511.0</c:v>
                </c:pt>
                <c:pt idx="11">
                  <c:v>1507.0</c:v>
                </c:pt>
                <c:pt idx="12">
                  <c:v>1510.0</c:v>
                </c:pt>
                <c:pt idx="13">
                  <c:v>1513.0</c:v>
                </c:pt>
                <c:pt idx="14">
                  <c:v>1502.0</c:v>
                </c:pt>
                <c:pt idx="15">
                  <c:v>1501.0</c:v>
                </c:pt>
                <c:pt idx="16">
                  <c:v>1507.0</c:v>
                </c:pt>
                <c:pt idx="17">
                  <c:v>1504.0</c:v>
                </c:pt>
                <c:pt idx="18">
                  <c:v>1511.0</c:v>
                </c:pt>
                <c:pt idx="19">
                  <c:v>1505.0</c:v>
                </c:pt>
                <c:pt idx="20">
                  <c:v>1506.0</c:v>
                </c:pt>
                <c:pt idx="21">
                  <c:v>1510.0</c:v>
                </c:pt>
                <c:pt idx="22">
                  <c:v>1506.0</c:v>
                </c:pt>
                <c:pt idx="23">
                  <c:v>1507.0</c:v>
                </c:pt>
                <c:pt idx="24">
                  <c:v>1494.0</c:v>
                </c:pt>
                <c:pt idx="25">
                  <c:v>1509.0</c:v>
                </c:pt>
                <c:pt idx="26">
                  <c:v>1508.0</c:v>
                </c:pt>
                <c:pt idx="27">
                  <c:v>1507.0</c:v>
                </c:pt>
                <c:pt idx="28">
                  <c:v>1509.0</c:v>
                </c:pt>
                <c:pt idx="29">
                  <c:v>1508.0</c:v>
                </c:pt>
                <c:pt idx="30">
                  <c:v>1509.0</c:v>
                </c:pt>
                <c:pt idx="31">
                  <c:v>1508.0</c:v>
                </c:pt>
                <c:pt idx="32">
                  <c:v>1509.0</c:v>
                </c:pt>
                <c:pt idx="33">
                  <c:v>1510.0</c:v>
                </c:pt>
                <c:pt idx="34">
                  <c:v>1496.0</c:v>
                </c:pt>
                <c:pt idx="35">
                  <c:v>1511.0</c:v>
                </c:pt>
                <c:pt idx="36">
                  <c:v>1505.0</c:v>
                </c:pt>
                <c:pt idx="37">
                  <c:v>1506.0</c:v>
                </c:pt>
                <c:pt idx="38">
                  <c:v>1499.0</c:v>
                </c:pt>
                <c:pt idx="39">
                  <c:v>1507.0</c:v>
                </c:pt>
                <c:pt idx="40">
                  <c:v>1508.0</c:v>
                </c:pt>
                <c:pt idx="41">
                  <c:v>1514.0</c:v>
                </c:pt>
                <c:pt idx="42">
                  <c:v>1508.0</c:v>
                </c:pt>
                <c:pt idx="43">
                  <c:v>1510.0</c:v>
                </c:pt>
                <c:pt idx="44">
                  <c:v>1510.0</c:v>
                </c:pt>
                <c:pt idx="45">
                  <c:v>1512.0</c:v>
                </c:pt>
                <c:pt idx="46">
                  <c:v>1507.0</c:v>
                </c:pt>
                <c:pt idx="47">
                  <c:v>1507.0</c:v>
                </c:pt>
                <c:pt idx="48">
                  <c:v>1508.0</c:v>
                </c:pt>
                <c:pt idx="49">
                  <c:v>1508.0</c:v>
                </c:pt>
                <c:pt idx="50">
                  <c:v>1502.0</c:v>
                </c:pt>
                <c:pt idx="51">
                  <c:v>1509.0</c:v>
                </c:pt>
                <c:pt idx="52">
                  <c:v>1502.0</c:v>
                </c:pt>
                <c:pt idx="53">
                  <c:v>1506.0</c:v>
                </c:pt>
                <c:pt idx="54">
                  <c:v>1513.0</c:v>
                </c:pt>
                <c:pt idx="55">
                  <c:v>1514.0</c:v>
                </c:pt>
                <c:pt idx="56">
                  <c:v>1515.0</c:v>
                </c:pt>
                <c:pt idx="57">
                  <c:v>1504.0</c:v>
                </c:pt>
                <c:pt idx="58">
                  <c:v>1512.0</c:v>
                </c:pt>
                <c:pt idx="59">
                  <c:v>1511.0</c:v>
                </c:pt>
                <c:pt idx="60">
                  <c:v>1515.0</c:v>
                </c:pt>
                <c:pt idx="61">
                  <c:v>1518.0</c:v>
                </c:pt>
                <c:pt idx="62">
                  <c:v>1513.0</c:v>
                </c:pt>
                <c:pt idx="63">
                  <c:v>1505.0</c:v>
                </c:pt>
                <c:pt idx="64">
                  <c:v>1521.0</c:v>
                </c:pt>
                <c:pt idx="65">
                  <c:v>1512.0</c:v>
                </c:pt>
                <c:pt idx="66">
                  <c:v>1516.0</c:v>
                </c:pt>
                <c:pt idx="67">
                  <c:v>1515.0</c:v>
                </c:pt>
                <c:pt idx="68">
                  <c:v>1509.0</c:v>
                </c:pt>
                <c:pt idx="69">
                  <c:v>1516.0</c:v>
                </c:pt>
                <c:pt idx="70">
                  <c:v>1519.0</c:v>
                </c:pt>
                <c:pt idx="71">
                  <c:v>1521.0</c:v>
                </c:pt>
                <c:pt idx="72">
                  <c:v>1509.0</c:v>
                </c:pt>
                <c:pt idx="73">
                  <c:v>1520.0</c:v>
                </c:pt>
                <c:pt idx="74">
                  <c:v>1512.0</c:v>
                </c:pt>
                <c:pt idx="75">
                  <c:v>1511.0</c:v>
                </c:pt>
                <c:pt idx="76">
                  <c:v>1509.0</c:v>
                </c:pt>
                <c:pt idx="77">
                  <c:v>1505.0</c:v>
                </c:pt>
                <c:pt idx="78">
                  <c:v>1516.0</c:v>
                </c:pt>
                <c:pt idx="79">
                  <c:v>1507.0</c:v>
                </c:pt>
                <c:pt idx="80">
                  <c:v>1512.0</c:v>
                </c:pt>
                <c:pt idx="81">
                  <c:v>1509.0</c:v>
                </c:pt>
                <c:pt idx="82">
                  <c:v>1507.0</c:v>
                </c:pt>
                <c:pt idx="83">
                  <c:v>1514.0</c:v>
                </c:pt>
                <c:pt idx="84">
                  <c:v>1502.0</c:v>
                </c:pt>
                <c:pt idx="85">
                  <c:v>1516.0</c:v>
                </c:pt>
                <c:pt idx="86">
                  <c:v>1497.0</c:v>
                </c:pt>
                <c:pt idx="87">
                  <c:v>1516.0</c:v>
                </c:pt>
                <c:pt idx="88">
                  <c:v>1510.0</c:v>
                </c:pt>
                <c:pt idx="89">
                  <c:v>1510.0</c:v>
                </c:pt>
                <c:pt idx="90">
                  <c:v>1517.0</c:v>
                </c:pt>
                <c:pt idx="91">
                  <c:v>1519.0</c:v>
                </c:pt>
                <c:pt idx="92">
                  <c:v>1515.0</c:v>
                </c:pt>
                <c:pt idx="93">
                  <c:v>1513.0</c:v>
                </c:pt>
                <c:pt idx="94">
                  <c:v>1516.0</c:v>
                </c:pt>
                <c:pt idx="95">
                  <c:v>1512.0</c:v>
                </c:pt>
                <c:pt idx="96">
                  <c:v>1514.0</c:v>
                </c:pt>
                <c:pt idx="97">
                  <c:v>1512.0</c:v>
                </c:pt>
                <c:pt idx="98">
                  <c:v>1518.0</c:v>
                </c:pt>
                <c:pt idx="99">
                  <c:v>1515.0</c:v>
                </c:pt>
                <c:pt idx="100">
                  <c:v>1513.0</c:v>
                </c:pt>
                <c:pt idx="101">
                  <c:v>1508.0</c:v>
                </c:pt>
                <c:pt idx="102">
                  <c:v>1510.0</c:v>
                </c:pt>
                <c:pt idx="103">
                  <c:v>1514.0</c:v>
                </c:pt>
                <c:pt idx="104">
                  <c:v>1512.0</c:v>
                </c:pt>
                <c:pt idx="105">
                  <c:v>1514.0</c:v>
                </c:pt>
                <c:pt idx="106">
                  <c:v>1514.0</c:v>
                </c:pt>
                <c:pt idx="107">
                  <c:v>1521.0</c:v>
                </c:pt>
                <c:pt idx="108">
                  <c:v>1518.0</c:v>
                </c:pt>
                <c:pt idx="109">
                  <c:v>1518.0</c:v>
                </c:pt>
                <c:pt idx="110">
                  <c:v>1520.0</c:v>
                </c:pt>
                <c:pt idx="111">
                  <c:v>1515.0</c:v>
                </c:pt>
                <c:pt idx="112">
                  <c:v>1518.0</c:v>
                </c:pt>
                <c:pt idx="113">
                  <c:v>1516.0</c:v>
                </c:pt>
                <c:pt idx="114">
                  <c:v>1515.0</c:v>
                </c:pt>
                <c:pt idx="115">
                  <c:v>1524.0</c:v>
                </c:pt>
                <c:pt idx="116">
                  <c:v>1526.0</c:v>
                </c:pt>
                <c:pt idx="117">
                  <c:v>1519.0</c:v>
                </c:pt>
                <c:pt idx="118">
                  <c:v>1515.0</c:v>
                </c:pt>
                <c:pt idx="119">
                  <c:v>1515.0</c:v>
                </c:pt>
                <c:pt idx="120">
                  <c:v>1522.0</c:v>
                </c:pt>
                <c:pt idx="121">
                  <c:v>1514.0</c:v>
                </c:pt>
                <c:pt idx="122">
                  <c:v>1521.0</c:v>
                </c:pt>
                <c:pt idx="123">
                  <c:v>1525.0</c:v>
                </c:pt>
                <c:pt idx="124">
                  <c:v>1515.0</c:v>
                </c:pt>
                <c:pt idx="125">
                  <c:v>1506.0</c:v>
                </c:pt>
                <c:pt idx="126">
                  <c:v>1518.0</c:v>
                </c:pt>
                <c:pt idx="127">
                  <c:v>1520.0</c:v>
                </c:pt>
                <c:pt idx="128">
                  <c:v>1527.0</c:v>
                </c:pt>
                <c:pt idx="129">
                  <c:v>1514.0</c:v>
                </c:pt>
                <c:pt idx="130">
                  <c:v>1524.0</c:v>
                </c:pt>
                <c:pt idx="131">
                  <c:v>1515.0</c:v>
                </c:pt>
                <c:pt idx="132">
                  <c:v>1518.0</c:v>
                </c:pt>
                <c:pt idx="133">
                  <c:v>1522.0</c:v>
                </c:pt>
                <c:pt idx="134">
                  <c:v>1520.0</c:v>
                </c:pt>
                <c:pt idx="135">
                  <c:v>1524.0</c:v>
                </c:pt>
                <c:pt idx="136">
                  <c:v>1522.0</c:v>
                </c:pt>
                <c:pt idx="137">
                  <c:v>1528.0</c:v>
                </c:pt>
                <c:pt idx="138">
                  <c:v>1526.0</c:v>
                </c:pt>
                <c:pt idx="139">
                  <c:v>1531.0</c:v>
                </c:pt>
                <c:pt idx="140">
                  <c:v>1529.0</c:v>
                </c:pt>
                <c:pt idx="141">
                  <c:v>1525.0</c:v>
                </c:pt>
                <c:pt idx="142">
                  <c:v>1537.0</c:v>
                </c:pt>
                <c:pt idx="143">
                  <c:v>1540.0</c:v>
                </c:pt>
                <c:pt idx="144">
                  <c:v>1533.0</c:v>
                </c:pt>
                <c:pt idx="145">
                  <c:v>1538.0</c:v>
                </c:pt>
                <c:pt idx="146">
                  <c:v>1534.0</c:v>
                </c:pt>
                <c:pt idx="147">
                  <c:v>1531.0</c:v>
                </c:pt>
                <c:pt idx="148">
                  <c:v>1525.0</c:v>
                </c:pt>
                <c:pt idx="149">
                  <c:v>1533.0</c:v>
                </c:pt>
                <c:pt idx="150">
                  <c:v>1527.0</c:v>
                </c:pt>
                <c:pt idx="151">
                  <c:v>1536.0</c:v>
                </c:pt>
                <c:pt idx="152">
                  <c:v>1533.0</c:v>
                </c:pt>
                <c:pt idx="153">
                  <c:v>1533.0</c:v>
                </c:pt>
                <c:pt idx="154">
                  <c:v>1538.0</c:v>
                </c:pt>
                <c:pt idx="155">
                  <c:v>1536.0</c:v>
                </c:pt>
                <c:pt idx="156">
                  <c:v>1530.0</c:v>
                </c:pt>
                <c:pt idx="157">
                  <c:v>1536.0</c:v>
                </c:pt>
                <c:pt idx="158">
                  <c:v>1528.0</c:v>
                </c:pt>
                <c:pt idx="159">
                  <c:v>1536.0</c:v>
                </c:pt>
                <c:pt idx="160">
                  <c:v>1532.0</c:v>
                </c:pt>
                <c:pt idx="161">
                  <c:v>1532.0</c:v>
                </c:pt>
                <c:pt idx="162">
                  <c:v>1528.0</c:v>
                </c:pt>
                <c:pt idx="163">
                  <c:v>1531.0</c:v>
                </c:pt>
                <c:pt idx="164">
                  <c:v>1539.0</c:v>
                </c:pt>
                <c:pt idx="165">
                  <c:v>1540.0</c:v>
                </c:pt>
                <c:pt idx="166">
                  <c:v>1530.0</c:v>
                </c:pt>
                <c:pt idx="167">
                  <c:v>1539.0</c:v>
                </c:pt>
                <c:pt idx="168">
                  <c:v>1536.0</c:v>
                </c:pt>
                <c:pt idx="169">
                  <c:v>1535.0</c:v>
                </c:pt>
                <c:pt idx="170">
                  <c:v>1533.0</c:v>
                </c:pt>
                <c:pt idx="171">
                  <c:v>1537.0</c:v>
                </c:pt>
                <c:pt idx="172">
                  <c:v>1537.0</c:v>
                </c:pt>
                <c:pt idx="173">
                  <c:v>1537.0</c:v>
                </c:pt>
                <c:pt idx="174">
                  <c:v>1539.0</c:v>
                </c:pt>
                <c:pt idx="175">
                  <c:v>1541.0</c:v>
                </c:pt>
                <c:pt idx="176">
                  <c:v>1539.0</c:v>
                </c:pt>
                <c:pt idx="177">
                  <c:v>1529.0</c:v>
                </c:pt>
                <c:pt idx="178">
                  <c:v>1534.0</c:v>
                </c:pt>
                <c:pt idx="179">
                  <c:v>1539.0</c:v>
                </c:pt>
                <c:pt idx="180">
                  <c:v>1532.0</c:v>
                </c:pt>
                <c:pt idx="181">
                  <c:v>1537.0</c:v>
                </c:pt>
                <c:pt idx="182">
                  <c:v>1540.0</c:v>
                </c:pt>
                <c:pt idx="183">
                  <c:v>1536.0</c:v>
                </c:pt>
                <c:pt idx="184">
                  <c:v>1536.0</c:v>
                </c:pt>
                <c:pt idx="185">
                  <c:v>1538.0</c:v>
                </c:pt>
                <c:pt idx="186">
                  <c:v>1527.0</c:v>
                </c:pt>
                <c:pt idx="187">
                  <c:v>1540.0</c:v>
                </c:pt>
                <c:pt idx="188">
                  <c:v>1535.0</c:v>
                </c:pt>
                <c:pt idx="189">
                  <c:v>1536.0</c:v>
                </c:pt>
                <c:pt idx="190">
                  <c:v>1541.0</c:v>
                </c:pt>
                <c:pt idx="191">
                  <c:v>1532.0</c:v>
                </c:pt>
                <c:pt idx="192">
                  <c:v>1530.0</c:v>
                </c:pt>
                <c:pt idx="193">
                  <c:v>1534.0</c:v>
                </c:pt>
                <c:pt idx="194">
                  <c:v>1534.0</c:v>
                </c:pt>
                <c:pt idx="195">
                  <c:v>1537.0</c:v>
                </c:pt>
                <c:pt idx="196">
                  <c:v>1536.0</c:v>
                </c:pt>
                <c:pt idx="197">
                  <c:v>1536.0</c:v>
                </c:pt>
                <c:pt idx="198">
                  <c:v>1536.0</c:v>
                </c:pt>
                <c:pt idx="199">
                  <c:v>1533.0</c:v>
                </c:pt>
                <c:pt idx="200">
                  <c:v>1534.0</c:v>
                </c:pt>
                <c:pt idx="201">
                  <c:v>1539.0</c:v>
                </c:pt>
                <c:pt idx="202">
                  <c:v>1537.0</c:v>
                </c:pt>
                <c:pt idx="203">
                  <c:v>1530.0</c:v>
                </c:pt>
                <c:pt idx="204">
                  <c:v>1530.0</c:v>
                </c:pt>
                <c:pt idx="205">
                  <c:v>1532.0</c:v>
                </c:pt>
                <c:pt idx="206">
                  <c:v>1535.0</c:v>
                </c:pt>
                <c:pt idx="207">
                  <c:v>1538.0</c:v>
                </c:pt>
                <c:pt idx="208">
                  <c:v>1529.0</c:v>
                </c:pt>
                <c:pt idx="209">
                  <c:v>1532.0</c:v>
                </c:pt>
                <c:pt idx="210">
                  <c:v>1542.0</c:v>
                </c:pt>
                <c:pt idx="211">
                  <c:v>1537.0</c:v>
                </c:pt>
                <c:pt idx="212">
                  <c:v>1532.0</c:v>
                </c:pt>
                <c:pt idx="213">
                  <c:v>1536.0</c:v>
                </c:pt>
                <c:pt idx="214">
                  <c:v>1544.0</c:v>
                </c:pt>
                <c:pt idx="215">
                  <c:v>1539.0</c:v>
                </c:pt>
                <c:pt idx="216">
                  <c:v>1530.0</c:v>
                </c:pt>
                <c:pt idx="217">
                  <c:v>1538.0</c:v>
                </c:pt>
                <c:pt idx="218">
                  <c:v>1536.0</c:v>
                </c:pt>
                <c:pt idx="219">
                  <c:v>1536.0</c:v>
                </c:pt>
                <c:pt idx="220">
                  <c:v>1537.0</c:v>
                </c:pt>
                <c:pt idx="221">
                  <c:v>1542.0</c:v>
                </c:pt>
                <c:pt idx="222">
                  <c:v>1540.0</c:v>
                </c:pt>
                <c:pt idx="223">
                  <c:v>1543.0</c:v>
                </c:pt>
                <c:pt idx="224">
                  <c:v>1547.0</c:v>
                </c:pt>
                <c:pt idx="225">
                  <c:v>1550.0</c:v>
                </c:pt>
                <c:pt idx="226">
                  <c:v>1541.0</c:v>
                </c:pt>
                <c:pt idx="227">
                  <c:v>1546.0</c:v>
                </c:pt>
                <c:pt idx="228">
                  <c:v>1542.0</c:v>
                </c:pt>
                <c:pt idx="229">
                  <c:v>1551.0</c:v>
                </c:pt>
                <c:pt idx="230">
                  <c:v>1553.0</c:v>
                </c:pt>
                <c:pt idx="231">
                  <c:v>1556.0</c:v>
                </c:pt>
                <c:pt idx="232">
                  <c:v>1526.0</c:v>
                </c:pt>
                <c:pt idx="233">
                  <c:v>1557.0</c:v>
                </c:pt>
                <c:pt idx="234">
                  <c:v>1551.0</c:v>
                </c:pt>
                <c:pt idx="235">
                  <c:v>1543.0</c:v>
                </c:pt>
                <c:pt idx="236">
                  <c:v>1554.0</c:v>
                </c:pt>
                <c:pt idx="237">
                  <c:v>1562.0</c:v>
                </c:pt>
                <c:pt idx="238">
                  <c:v>1555.0</c:v>
                </c:pt>
                <c:pt idx="239">
                  <c:v>1559.0</c:v>
                </c:pt>
                <c:pt idx="240">
                  <c:v>1552.0</c:v>
                </c:pt>
                <c:pt idx="241">
                  <c:v>1555.0</c:v>
                </c:pt>
                <c:pt idx="242">
                  <c:v>1553.0</c:v>
                </c:pt>
                <c:pt idx="243">
                  <c:v>1558.0</c:v>
                </c:pt>
                <c:pt idx="244">
                  <c:v>1554.0</c:v>
                </c:pt>
                <c:pt idx="245">
                  <c:v>1556.0</c:v>
                </c:pt>
                <c:pt idx="246">
                  <c:v>1564.0</c:v>
                </c:pt>
                <c:pt idx="247">
                  <c:v>1552.0</c:v>
                </c:pt>
                <c:pt idx="248">
                  <c:v>1560.0</c:v>
                </c:pt>
                <c:pt idx="249">
                  <c:v>1553.0</c:v>
                </c:pt>
                <c:pt idx="250">
                  <c:v>1556.0</c:v>
                </c:pt>
                <c:pt idx="251">
                  <c:v>1561.0</c:v>
                </c:pt>
                <c:pt idx="252">
                  <c:v>1561.0</c:v>
                </c:pt>
                <c:pt idx="253">
                  <c:v>1558.0</c:v>
                </c:pt>
                <c:pt idx="254">
                  <c:v>1557.0</c:v>
                </c:pt>
                <c:pt idx="255">
                  <c:v>1559.0</c:v>
                </c:pt>
                <c:pt idx="256">
                  <c:v>1554.0</c:v>
                </c:pt>
                <c:pt idx="257">
                  <c:v>1562.0</c:v>
                </c:pt>
                <c:pt idx="258">
                  <c:v>1556.0</c:v>
                </c:pt>
                <c:pt idx="259">
                  <c:v>1562.0</c:v>
                </c:pt>
                <c:pt idx="260">
                  <c:v>1550.0</c:v>
                </c:pt>
                <c:pt idx="261">
                  <c:v>1557.0</c:v>
                </c:pt>
                <c:pt idx="262">
                  <c:v>1553.0</c:v>
                </c:pt>
                <c:pt idx="263">
                  <c:v>1560.0</c:v>
                </c:pt>
                <c:pt idx="264">
                  <c:v>1549.0</c:v>
                </c:pt>
                <c:pt idx="265">
                  <c:v>1555.0</c:v>
                </c:pt>
                <c:pt idx="266">
                  <c:v>1551.0</c:v>
                </c:pt>
                <c:pt idx="267">
                  <c:v>1558.0</c:v>
                </c:pt>
                <c:pt idx="268">
                  <c:v>1559.0</c:v>
                </c:pt>
                <c:pt idx="269">
                  <c:v>1555.0</c:v>
                </c:pt>
                <c:pt idx="270">
                  <c:v>1551.0</c:v>
                </c:pt>
                <c:pt idx="271">
                  <c:v>1551.0</c:v>
                </c:pt>
                <c:pt idx="272">
                  <c:v>1559.0</c:v>
                </c:pt>
                <c:pt idx="273">
                  <c:v>1555.0</c:v>
                </c:pt>
                <c:pt idx="274">
                  <c:v>1541.0</c:v>
                </c:pt>
                <c:pt idx="275">
                  <c:v>1554.0</c:v>
                </c:pt>
                <c:pt idx="276">
                  <c:v>1555.0</c:v>
                </c:pt>
                <c:pt idx="277">
                  <c:v>1557.0</c:v>
                </c:pt>
                <c:pt idx="278">
                  <c:v>1555.0</c:v>
                </c:pt>
                <c:pt idx="279">
                  <c:v>1558.0</c:v>
                </c:pt>
                <c:pt idx="280">
                  <c:v>1558.0</c:v>
                </c:pt>
                <c:pt idx="281">
                  <c:v>1560.0</c:v>
                </c:pt>
                <c:pt idx="282">
                  <c:v>1557.0</c:v>
                </c:pt>
                <c:pt idx="283">
                  <c:v>1555.0</c:v>
                </c:pt>
                <c:pt idx="284">
                  <c:v>1560.0</c:v>
                </c:pt>
                <c:pt idx="285">
                  <c:v>1560.0</c:v>
                </c:pt>
                <c:pt idx="286">
                  <c:v>1563.0</c:v>
                </c:pt>
                <c:pt idx="287">
                  <c:v>1553.0</c:v>
                </c:pt>
                <c:pt idx="288">
                  <c:v>1564.0</c:v>
                </c:pt>
                <c:pt idx="289">
                  <c:v>1560.0</c:v>
                </c:pt>
                <c:pt idx="290">
                  <c:v>1560.0</c:v>
                </c:pt>
                <c:pt idx="291">
                  <c:v>1555.0</c:v>
                </c:pt>
                <c:pt idx="292">
                  <c:v>1561.0</c:v>
                </c:pt>
                <c:pt idx="293">
                  <c:v>1565.0</c:v>
                </c:pt>
                <c:pt idx="294">
                  <c:v>1563.0</c:v>
                </c:pt>
                <c:pt idx="295">
                  <c:v>1553.0</c:v>
                </c:pt>
                <c:pt idx="296">
                  <c:v>1559.0</c:v>
                </c:pt>
                <c:pt idx="297">
                  <c:v>1560.0</c:v>
                </c:pt>
                <c:pt idx="298">
                  <c:v>1562.0</c:v>
                </c:pt>
                <c:pt idx="299">
                  <c:v>1558.0</c:v>
                </c:pt>
                <c:pt idx="300">
                  <c:v>1562.0</c:v>
                </c:pt>
                <c:pt idx="301">
                  <c:v>1561.0</c:v>
                </c:pt>
                <c:pt idx="302">
                  <c:v>1568.0</c:v>
                </c:pt>
                <c:pt idx="303">
                  <c:v>1564.0</c:v>
                </c:pt>
                <c:pt idx="304">
                  <c:v>1557.0</c:v>
                </c:pt>
                <c:pt idx="305">
                  <c:v>1560.0</c:v>
                </c:pt>
                <c:pt idx="306">
                  <c:v>1563.0</c:v>
                </c:pt>
                <c:pt idx="307">
                  <c:v>1560.0</c:v>
                </c:pt>
                <c:pt idx="308">
                  <c:v>1560.0</c:v>
                </c:pt>
                <c:pt idx="309">
                  <c:v>1563.0</c:v>
                </c:pt>
                <c:pt idx="310">
                  <c:v>1563.0</c:v>
                </c:pt>
                <c:pt idx="311">
                  <c:v>1557.0</c:v>
                </c:pt>
                <c:pt idx="312">
                  <c:v>1565.0</c:v>
                </c:pt>
                <c:pt idx="313">
                  <c:v>1576.0</c:v>
                </c:pt>
                <c:pt idx="314">
                  <c:v>1564.0</c:v>
                </c:pt>
                <c:pt idx="315">
                  <c:v>1566.0</c:v>
                </c:pt>
                <c:pt idx="316">
                  <c:v>1568.0</c:v>
                </c:pt>
                <c:pt idx="317">
                  <c:v>1566.0</c:v>
                </c:pt>
                <c:pt idx="318">
                  <c:v>1570.0</c:v>
                </c:pt>
                <c:pt idx="319">
                  <c:v>1569.0</c:v>
                </c:pt>
                <c:pt idx="320">
                  <c:v>1565.0</c:v>
                </c:pt>
                <c:pt idx="321">
                  <c:v>1563.0</c:v>
                </c:pt>
                <c:pt idx="322">
                  <c:v>1567.0</c:v>
                </c:pt>
                <c:pt idx="323">
                  <c:v>1563.0</c:v>
                </c:pt>
                <c:pt idx="324">
                  <c:v>1564.0</c:v>
                </c:pt>
                <c:pt idx="325">
                  <c:v>1554.0</c:v>
                </c:pt>
                <c:pt idx="326">
                  <c:v>1566.0</c:v>
                </c:pt>
                <c:pt idx="327">
                  <c:v>1564.0</c:v>
                </c:pt>
                <c:pt idx="328">
                  <c:v>1562.0</c:v>
                </c:pt>
                <c:pt idx="329">
                  <c:v>1564.0</c:v>
                </c:pt>
                <c:pt idx="330">
                  <c:v>1567.0</c:v>
                </c:pt>
                <c:pt idx="331">
                  <c:v>1564.0</c:v>
                </c:pt>
                <c:pt idx="332">
                  <c:v>1569.0</c:v>
                </c:pt>
                <c:pt idx="333">
                  <c:v>1572.0</c:v>
                </c:pt>
                <c:pt idx="334">
                  <c:v>1564.0</c:v>
                </c:pt>
                <c:pt idx="335">
                  <c:v>1569.0</c:v>
                </c:pt>
                <c:pt idx="336">
                  <c:v>1564.0</c:v>
                </c:pt>
                <c:pt idx="337">
                  <c:v>1563.0</c:v>
                </c:pt>
                <c:pt idx="338">
                  <c:v>1572.0</c:v>
                </c:pt>
                <c:pt idx="339">
                  <c:v>1569.0</c:v>
                </c:pt>
                <c:pt idx="340">
                  <c:v>1569.0</c:v>
                </c:pt>
                <c:pt idx="341">
                  <c:v>1562.0</c:v>
                </c:pt>
                <c:pt idx="342">
                  <c:v>1568.0</c:v>
                </c:pt>
                <c:pt idx="343">
                  <c:v>1576.0</c:v>
                </c:pt>
                <c:pt idx="344">
                  <c:v>1578.0</c:v>
                </c:pt>
                <c:pt idx="345">
                  <c:v>1576.0</c:v>
                </c:pt>
                <c:pt idx="346">
                  <c:v>1573.0</c:v>
                </c:pt>
                <c:pt idx="347">
                  <c:v>1581.0</c:v>
                </c:pt>
                <c:pt idx="348">
                  <c:v>1575.0</c:v>
                </c:pt>
                <c:pt idx="349">
                  <c:v>1576.0</c:v>
                </c:pt>
                <c:pt idx="350">
                  <c:v>1577.0</c:v>
                </c:pt>
                <c:pt idx="351">
                  <c:v>1585.0</c:v>
                </c:pt>
                <c:pt idx="352">
                  <c:v>1581.0</c:v>
                </c:pt>
                <c:pt idx="353">
                  <c:v>1579.0</c:v>
                </c:pt>
                <c:pt idx="354">
                  <c:v>1580.0</c:v>
                </c:pt>
                <c:pt idx="355">
                  <c:v>1576.0</c:v>
                </c:pt>
                <c:pt idx="356">
                  <c:v>1583.0</c:v>
                </c:pt>
                <c:pt idx="357">
                  <c:v>1584.0</c:v>
                </c:pt>
                <c:pt idx="358">
                  <c:v>1572.0</c:v>
                </c:pt>
                <c:pt idx="359">
                  <c:v>1582.0</c:v>
                </c:pt>
                <c:pt idx="360">
                  <c:v>1578.0</c:v>
                </c:pt>
                <c:pt idx="361">
                  <c:v>1577.0</c:v>
                </c:pt>
                <c:pt idx="362">
                  <c:v>1583.0</c:v>
                </c:pt>
                <c:pt idx="363">
                  <c:v>1577.0</c:v>
                </c:pt>
                <c:pt idx="364">
                  <c:v>1588.0</c:v>
                </c:pt>
                <c:pt idx="365">
                  <c:v>1582.0</c:v>
                </c:pt>
                <c:pt idx="366">
                  <c:v>1576.0</c:v>
                </c:pt>
                <c:pt idx="367">
                  <c:v>1572.0</c:v>
                </c:pt>
                <c:pt idx="368">
                  <c:v>1589.0</c:v>
                </c:pt>
                <c:pt idx="369">
                  <c:v>1591.0</c:v>
                </c:pt>
                <c:pt idx="370">
                  <c:v>1586.0</c:v>
                </c:pt>
                <c:pt idx="371">
                  <c:v>1585.0</c:v>
                </c:pt>
                <c:pt idx="372">
                  <c:v>1586.0</c:v>
                </c:pt>
                <c:pt idx="373">
                  <c:v>1589.0</c:v>
                </c:pt>
                <c:pt idx="374">
                  <c:v>1587.0</c:v>
                </c:pt>
                <c:pt idx="375">
                  <c:v>1585.0</c:v>
                </c:pt>
                <c:pt idx="376">
                  <c:v>1590.0</c:v>
                </c:pt>
                <c:pt idx="377">
                  <c:v>1592.0</c:v>
                </c:pt>
                <c:pt idx="378">
                  <c:v>1591.0</c:v>
                </c:pt>
                <c:pt idx="379">
                  <c:v>1587.0</c:v>
                </c:pt>
                <c:pt idx="380">
                  <c:v>1589.0</c:v>
                </c:pt>
                <c:pt idx="381">
                  <c:v>1589.0</c:v>
                </c:pt>
                <c:pt idx="382">
                  <c:v>1597.0</c:v>
                </c:pt>
                <c:pt idx="383">
                  <c:v>1590.0</c:v>
                </c:pt>
                <c:pt idx="384">
                  <c:v>1585.0</c:v>
                </c:pt>
                <c:pt idx="385">
                  <c:v>1596.0</c:v>
                </c:pt>
                <c:pt idx="386">
                  <c:v>1596.0</c:v>
                </c:pt>
                <c:pt idx="387">
                  <c:v>1579.0</c:v>
                </c:pt>
                <c:pt idx="388">
                  <c:v>1600.0</c:v>
                </c:pt>
                <c:pt idx="389">
                  <c:v>1590.0</c:v>
                </c:pt>
                <c:pt idx="390">
                  <c:v>1590.0</c:v>
                </c:pt>
                <c:pt idx="391">
                  <c:v>1589.0</c:v>
                </c:pt>
                <c:pt idx="392">
                  <c:v>1596.0</c:v>
                </c:pt>
                <c:pt idx="393">
                  <c:v>1585.0</c:v>
                </c:pt>
                <c:pt idx="394">
                  <c:v>1597.0</c:v>
                </c:pt>
                <c:pt idx="395">
                  <c:v>1590.0</c:v>
                </c:pt>
                <c:pt idx="396">
                  <c:v>1599.0</c:v>
                </c:pt>
                <c:pt idx="397">
                  <c:v>1595.0</c:v>
                </c:pt>
                <c:pt idx="398">
                  <c:v>1594.0</c:v>
                </c:pt>
                <c:pt idx="399">
                  <c:v>1603.0</c:v>
                </c:pt>
                <c:pt idx="400">
                  <c:v>1603.0</c:v>
                </c:pt>
                <c:pt idx="401">
                  <c:v>1597.0</c:v>
                </c:pt>
                <c:pt idx="402">
                  <c:v>1605.0</c:v>
                </c:pt>
                <c:pt idx="403">
                  <c:v>1614.0</c:v>
                </c:pt>
                <c:pt idx="404">
                  <c:v>1604.0</c:v>
                </c:pt>
                <c:pt idx="405">
                  <c:v>1607.0</c:v>
                </c:pt>
                <c:pt idx="406">
                  <c:v>1609.0</c:v>
                </c:pt>
                <c:pt idx="407">
                  <c:v>1603.0</c:v>
                </c:pt>
                <c:pt idx="408">
                  <c:v>1603.0</c:v>
                </c:pt>
                <c:pt idx="409">
                  <c:v>1605.0</c:v>
                </c:pt>
                <c:pt idx="410">
                  <c:v>1611.0</c:v>
                </c:pt>
                <c:pt idx="411">
                  <c:v>1614.0</c:v>
                </c:pt>
                <c:pt idx="412">
                  <c:v>1612.0</c:v>
                </c:pt>
                <c:pt idx="413">
                  <c:v>1619.0</c:v>
                </c:pt>
                <c:pt idx="414">
                  <c:v>1619.0</c:v>
                </c:pt>
                <c:pt idx="415">
                  <c:v>1616.0</c:v>
                </c:pt>
                <c:pt idx="416">
                  <c:v>1615.0</c:v>
                </c:pt>
                <c:pt idx="417">
                  <c:v>1616.0</c:v>
                </c:pt>
                <c:pt idx="418">
                  <c:v>1614.0</c:v>
                </c:pt>
                <c:pt idx="419">
                  <c:v>1617.0</c:v>
                </c:pt>
                <c:pt idx="420">
                  <c:v>1623.0</c:v>
                </c:pt>
                <c:pt idx="421">
                  <c:v>1614.0</c:v>
                </c:pt>
                <c:pt idx="422">
                  <c:v>1621.0</c:v>
                </c:pt>
                <c:pt idx="423">
                  <c:v>1618.0</c:v>
                </c:pt>
                <c:pt idx="424">
                  <c:v>1618.0</c:v>
                </c:pt>
                <c:pt idx="425">
                  <c:v>1616.0</c:v>
                </c:pt>
                <c:pt idx="426">
                  <c:v>1622.0</c:v>
                </c:pt>
                <c:pt idx="427">
                  <c:v>1623.0</c:v>
                </c:pt>
                <c:pt idx="428">
                  <c:v>1617.0</c:v>
                </c:pt>
                <c:pt idx="429">
                  <c:v>1605.0</c:v>
                </c:pt>
                <c:pt idx="430">
                  <c:v>1613.0</c:v>
                </c:pt>
                <c:pt idx="431">
                  <c:v>1618.0</c:v>
                </c:pt>
                <c:pt idx="432">
                  <c:v>1622.0</c:v>
                </c:pt>
                <c:pt idx="433">
                  <c:v>1622.0</c:v>
                </c:pt>
                <c:pt idx="434">
                  <c:v>1612.0</c:v>
                </c:pt>
                <c:pt idx="435">
                  <c:v>1616.0</c:v>
                </c:pt>
                <c:pt idx="436">
                  <c:v>1619.0</c:v>
                </c:pt>
                <c:pt idx="437">
                  <c:v>1599.0</c:v>
                </c:pt>
                <c:pt idx="438">
                  <c:v>1607.0</c:v>
                </c:pt>
                <c:pt idx="439">
                  <c:v>1619.0</c:v>
                </c:pt>
                <c:pt idx="440">
                  <c:v>1616.0</c:v>
                </c:pt>
                <c:pt idx="441">
                  <c:v>1616.0</c:v>
                </c:pt>
                <c:pt idx="442">
                  <c:v>1615.0</c:v>
                </c:pt>
                <c:pt idx="443">
                  <c:v>1617.0</c:v>
                </c:pt>
                <c:pt idx="444">
                  <c:v>1616.0</c:v>
                </c:pt>
                <c:pt idx="445">
                  <c:v>1616.0</c:v>
                </c:pt>
                <c:pt idx="446">
                  <c:v>1604.0</c:v>
                </c:pt>
                <c:pt idx="447">
                  <c:v>1623.0</c:v>
                </c:pt>
                <c:pt idx="448">
                  <c:v>1620.0</c:v>
                </c:pt>
                <c:pt idx="449">
                  <c:v>1619.0</c:v>
                </c:pt>
                <c:pt idx="450">
                  <c:v>1616.0</c:v>
                </c:pt>
                <c:pt idx="451">
                  <c:v>1616.0</c:v>
                </c:pt>
                <c:pt idx="452">
                  <c:v>1627.0</c:v>
                </c:pt>
                <c:pt idx="453">
                  <c:v>1607.0</c:v>
                </c:pt>
                <c:pt idx="454">
                  <c:v>1619.0</c:v>
                </c:pt>
                <c:pt idx="455">
                  <c:v>1623.0</c:v>
                </c:pt>
                <c:pt idx="456">
                  <c:v>1623.0</c:v>
                </c:pt>
                <c:pt idx="457">
                  <c:v>1623.0</c:v>
                </c:pt>
                <c:pt idx="458">
                  <c:v>1614.0</c:v>
                </c:pt>
                <c:pt idx="459">
                  <c:v>1607.0</c:v>
                </c:pt>
                <c:pt idx="460">
                  <c:v>1612.0</c:v>
                </c:pt>
                <c:pt idx="461">
                  <c:v>1619.0</c:v>
                </c:pt>
                <c:pt idx="462">
                  <c:v>1619.0</c:v>
                </c:pt>
                <c:pt idx="463">
                  <c:v>1619.0</c:v>
                </c:pt>
                <c:pt idx="464">
                  <c:v>1618.0</c:v>
                </c:pt>
                <c:pt idx="465">
                  <c:v>1618.0</c:v>
                </c:pt>
                <c:pt idx="466">
                  <c:v>1616.0</c:v>
                </c:pt>
                <c:pt idx="467">
                  <c:v>1616.0</c:v>
                </c:pt>
                <c:pt idx="468">
                  <c:v>1612.0</c:v>
                </c:pt>
                <c:pt idx="469">
                  <c:v>1617.0</c:v>
                </c:pt>
                <c:pt idx="470">
                  <c:v>1621.0</c:v>
                </c:pt>
                <c:pt idx="471">
                  <c:v>1622.0</c:v>
                </c:pt>
                <c:pt idx="472">
                  <c:v>1618.0</c:v>
                </c:pt>
                <c:pt idx="473">
                  <c:v>1609.0</c:v>
                </c:pt>
                <c:pt idx="474">
                  <c:v>1614.0</c:v>
                </c:pt>
                <c:pt idx="475">
                  <c:v>1607.0</c:v>
                </c:pt>
                <c:pt idx="476">
                  <c:v>1615.0</c:v>
                </c:pt>
                <c:pt idx="477">
                  <c:v>1610.0</c:v>
                </c:pt>
                <c:pt idx="478">
                  <c:v>1612.0</c:v>
                </c:pt>
                <c:pt idx="479">
                  <c:v>1603.0</c:v>
                </c:pt>
                <c:pt idx="480">
                  <c:v>1614.0</c:v>
                </c:pt>
                <c:pt idx="481">
                  <c:v>1613.0</c:v>
                </c:pt>
                <c:pt idx="482">
                  <c:v>1612.0</c:v>
                </c:pt>
                <c:pt idx="483">
                  <c:v>1608.0</c:v>
                </c:pt>
                <c:pt idx="484">
                  <c:v>1612.0</c:v>
                </c:pt>
                <c:pt idx="485">
                  <c:v>1603.0</c:v>
                </c:pt>
                <c:pt idx="486">
                  <c:v>1611.0</c:v>
                </c:pt>
                <c:pt idx="487">
                  <c:v>1606.0</c:v>
                </c:pt>
                <c:pt idx="488">
                  <c:v>1610.0</c:v>
                </c:pt>
                <c:pt idx="489">
                  <c:v>1606.0</c:v>
                </c:pt>
                <c:pt idx="490">
                  <c:v>1612.0</c:v>
                </c:pt>
                <c:pt idx="491">
                  <c:v>1608.0</c:v>
                </c:pt>
                <c:pt idx="492">
                  <c:v>1602.0</c:v>
                </c:pt>
                <c:pt idx="493">
                  <c:v>1614.0</c:v>
                </c:pt>
                <c:pt idx="494">
                  <c:v>1599.0</c:v>
                </c:pt>
                <c:pt idx="495">
                  <c:v>1608.0</c:v>
                </c:pt>
                <c:pt idx="496">
                  <c:v>1605.0</c:v>
                </c:pt>
                <c:pt idx="497">
                  <c:v>1611.0</c:v>
                </c:pt>
                <c:pt idx="498">
                  <c:v>1608.0</c:v>
                </c:pt>
                <c:pt idx="499">
                  <c:v>1604.0</c:v>
                </c:pt>
                <c:pt idx="500">
                  <c:v>1605.0</c:v>
                </c:pt>
                <c:pt idx="501">
                  <c:v>1602.0</c:v>
                </c:pt>
                <c:pt idx="502">
                  <c:v>1603.0</c:v>
                </c:pt>
                <c:pt idx="503">
                  <c:v>1598.0</c:v>
                </c:pt>
                <c:pt idx="504">
                  <c:v>1602.0</c:v>
                </c:pt>
                <c:pt idx="505">
                  <c:v>1605.0</c:v>
                </c:pt>
                <c:pt idx="506">
                  <c:v>1596.0</c:v>
                </c:pt>
                <c:pt idx="507">
                  <c:v>1606.0</c:v>
                </c:pt>
                <c:pt idx="508">
                  <c:v>1598.0</c:v>
                </c:pt>
                <c:pt idx="509">
                  <c:v>1598.0</c:v>
                </c:pt>
                <c:pt idx="510">
                  <c:v>1588.0</c:v>
                </c:pt>
                <c:pt idx="511">
                  <c:v>1600.0</c:v>
                </c:pt>
                <c:pt idx="512">
                  <c:v>1594.0</c:v>
                </c:pt>
                <c:pt idx="513">
                  <c:v>1597.0</c:v>
                </c:pt>
                <c:pt idx="514">
                  <c:v>1595.0</c:v>
                </c:pt>
                <c:pt idx="515">
                  <c:v>1586.0</c:v>
                </c:pt>
                <c:pt idx="516">
                  <c:v>1588.0</c:v>
                </c:pt>
                <c:pt idx="517">
                  <c:v>1599.0</c:v>
                </c:pt>
                <c:pt idx="518">
                  <c:v>1597.0</c:v>
                </c:pt>
                <c:pt idx="519">
                  <c:v>1596.0</c:v>
                </c:pt>
                <c:pt idx="520">
                  <c:v>1581.0</c:v>
                </c:pt>
                <c:pt idx="521">
                  <c:v>1594.0</c:v>
                </c:pt>
                <c:pt idx="522">
                  <c:v>1597.0</c:v>
                </c:pt>
                <c:pt idx="523">
                  <c:v>1586.0</c:v>
                </c:pt>
                <c:pt idx="524">
                  <c:v>1588.0</c:v>
                </c:pt>
                <c:pt idx="525">
                  <c:v>1593.0</c:v>
                </c:pt>
                <c:pt idx="526">
                  <c:v>1592.0</c:v>
                </c:pt>
                <c:pt idx="527">
                  <c:v>1587.0</c:v>
                </c:pt>
                <c:pt idx="528">
                  <c:v>1591.0</c:v>
                </c:pt>
                <c:pt idx="529">
                  <c:v>1593.0</c:v>
                </c:pt>
                <c:pt idx="530">
                  <c:v>1590.0</c:v>
                </c:pt>
                <c:pt idx="531">
                  <c:v>1588.0</c:v>
                </c:pt>
                <c:pt idx="532">
                  <c:v>1598.0</c:v>
                </c:pt>
                <c:pt idx="533">
                  <c:v>1592.0</c:v>
                </c:pt>
                <c:pt idx="534">
                  <c:v>1590.0</c:v>
                </c:pt>
                <c:pt idx="535">
                  <c:v>1588.0</c:v>
                </c:pt>
                <c:pt idx="536">
                  <c:v>1591.0</c:v>
                </c:pt>
                <c:pt idx="537">
                  <c:v>1590.0</c:v>
                </c:pt>
                <c:pt idx="538">
                  <c:v>1594.0</c:v>
                </c:pt>
                <c:pt idx="539">
                  <c:v>1585.0</c:v>
                </c:pt>
                <c:pt idx="540">
                  <c:v>1588.0</c:v>
                </c:pt>
                <c:pt idx="541">
                  <c:v>1588.0</c:v>
                </c:pt>
                <c:pt idx="542">
                  <c:v>1595.0</c:v>
                </c:pt>
                <c:pt idx="543">
                  <c:v>1583.0</c:v>
                </c:pt>
                <c:pt idx="544">
                  <c:v>1584.0</c:v>
                </c:pt>
                <c:pt idx="545">
                  <c:v>1583.0</c:v>
                </c:pt>
                <c:pt idx="546">
                  <c:v>1588.0</c:v>
                </c:pt>
                <c:pt idx="547">
                  <c:v>1579.0</c:v>
                </c:pt>
                <c:pt idx="548">
                  <c:v>1587.0</c:v>
                </c:pt>
                <c:pt idx="549">
                  <c:v>1583.0</c:v>
                </c:pt>
                <c:pt idx="550">
                  <c:v>1577.0</c:v>
                </c:pt>
                <c:pt idx="551">
                  <c:v>1573.0</c:v>
                </c:pt>
                <c:pt idx="552">
                  <c:v>1587.0</c:v>
                </c:pt>
                <c:pt idx="553">
                  <c:v>1582.0</c:v>
                </c:pt>
                <c:pt idx="554">
                  <c:v>1589.0</c:v>
                </c:pt>
                <c:pt idx="555">
                  <c:v>1584.0</c:v>
                </c:pt>
                <c:pt idx="556">
                  <c:v>1582.0</c:v>
                </c:pt>
                <c:pt idx="557">
                  <c:v>1581.0</c:v>
                </c:pt>
                <c:pt idx="558">
                  <c:v>1581.0</c:v>
                </c:pt>
                <c:pt idx="559">
                  <c:v>1589.0</c:v>
                </c:pt>
                <c:pt idx="560">
                  <c:v>1581.0</c:v>
                </c:pt>
                <c:pt idx="561">
                  <c:v>1582.0</c:v>
                </c:pt>
                <c:pt idx="562">
                  <c:v>1585.0</c:v>
                </c:pt>
                <c:pt idx="563">
                  <c:v>1578.0</c:v>
                </c:pt>
                <c:pt idx="564">
                  <c:v>1581.0</c:v>
                </c:pt>
                <c:pt idx="565">
                  <c:v>1580.0</c:v>
                </c:pt>
                <c:pt idx="566">
                  <c:v>1584.0</c:v>
                </c:pt>
                <c:pt idx="567">
                  <c:v>1587.0</c:v>
                </c:pt>
                <c:pt idx="568">
                  <c:v>1587.0</c:v>
                </c:pt>
                <c:pt idx="569">
                  <c:v>1587.0</c:v>
                </c:pt>
                <c:pt idx="570">
                  <c:v>1584.0</c:v>
                </c:pt>
                <c:pt idx="571">
                  <c:v>1578.0</c:v>
                </c:pt>
                <c:pt idx="572">
                  <c:v>1586.0</c:v>
                </c:pt>
                <c:pt idx="573">
                  <c:v>1587.0</c:v>
                </c:pt>
                <c:pt idx="574">
                  <c:v>1590.0</c:v>
                </c:pt>
                <c:pt idx="575">
                  <c:v>1580.0</c:v>
                </c:pt>
                <c:pt idx="576">
                  <c:v>1586.0</c:v>
                </c:pt>
                <c:pt idx="577">
                  <c:v>1589.0</c:v>
                </c:pt>
                <c:pt idx="578">
                  <c:v>1583.0</c:v>
                </c:pt>
                <c:pt idx="579">
                  <c:v>1582.0</c:v>
                </c:pt>
                <c:pt idx="580">
                  <c:v>1585.0</c:v>
                </c:pt>
                <c:pt idx="581">
                  <c:v>1584.0</c:v>
                </c:pt>
                <c:pt idx="582">
                  <c:v>1587.0</c:v>
                </c:pt>
                <c:pt idx="583">
                  <c:v>1584.0</c:v>
                </c:pt>
                <c:pt idx="584">
                  <c:v>1582.0</c:v>
                </c:pt>
                <c:pt idx="585">
                  <c:v>1583.0</c:v>
                </c:pt>
                <c:pt idx="586">
                  <c:v>1585.0</c:v>
                </c:pt>
                <c:pt idx="587">
                  <c:v>1581.0</c:v>
                </c:pt>
                <c:pt idx="588">
                  <c:v>1583.0</c:v>
                </c:pt>
                <c:pt idx="589">
                  <c:v>1587.0</c:v>
                </c:pt>
                <c:pt idx="590">
                  <c:v>1579.0</c:v>
                </c:pt>
                <c:pt idx="591">
                  <c:v>1578.0</c:v>
                </c:pt>
                <c:pt idx="592">
                  <c:v>1584.0</c:v>
                </c:pt>
                <c:pt idx="593">
                  <c:v>1578.0</c:v>
                </c:pt>
                <c:pt idx="594">
                  <c:v>1588.0</c:v>
                </c:pt>
                <c:pt idx="595">
                  <c:v>1580.0</c:v>
                </c:pt>
                <c:pt idx="596">
                  <c:v>1576.0</c:v>
                </c:pt>
                <c:pt idx="597">
                  <c:v>1582.0</c:v>
                </c:pt>
                <c:pt idx="598">
                  <c:v>1585.0</c:v>
                </c:pt>
                <c:pt idx="599">
                  <c:v>1575.0</c:v>
                </c:pt>
                <c:pt idx="600">
                  <c:v>1572.0</c:v>
                </c:pt>
                <c:pt idx="601">
                  <c:v>1572.0</c:v>
                </c:pt>
                <c:pt idx="602">
                  <c:v>1576.0</c:v>
                </c:pt>
                <c:pt idx="603">
                  <c:v>1580.0</c:v>
                </c:pt>
                <c:pt idx="604">
                  <c:v>1568.0</c:v>
                </c:pt>
                <c:pt idx="605">
                  <c:v>1574.0</c:v>
                </c:pt>
                <c:pt idx="606">
                  <c:v>1581.0</c:v>
                </c:pt>
                <c:pt idx="607">
                  <c:v>1581.0</c:v>
                </c:pt>
                <c:pt idx="608">
                  <c:v>1583.0</c:v>
                </c:pt>
                <c:pt idx="609">
                  <c:v>1577.0</c:v>
                </c:pt>
                <c:pt idx="610">
                  <c:v>1574.0</c:v>
                </c:pt>
                <c:pt idx="611">
                  <c:v>1580.0</c:v>
                </c:pt>
                <c:pt idx="612">
                  <c:v>1576.0</c:v>
                </c:pt>
                <c:pt idx="613">
                  <c:v>1572.0</c:v>
                </c:pt>
                <c:pt idx="614">
                  <c:v>1570.0</c:v>
                </c:pt>
                <c:pt idx="615">
                  <c:v>1574.0</c:v>
                </c:pt>
                <c:pt idx="616">
                  <c:v>1572.0</c:v>
                </c:pt>
                <c:pt idx="617">
                  <c:v>1565.0</c:v>
                </c:pt>
                <c:pt idx="618">
                  <c:v>1569.0</c:v>
                </c:pt>
                <c:pt idx="619">
                  <c:v>1570.0</c:v>
                </c:pt>
                <c:pt idx="620">
                  <c:v>1573.0</c:v>
                </c:pt>
                <c:pt idx="621">
                  <c:v>1575.0</c:v>
                </c:pt>
                <c:pt idx="622">
                  <c:v>1573.0</c:v>
                </c:pt>
                <c:pt idx="623">
                  <c:v>1564.0</c:v>
                </c:pt>
                <c:pt idx="624">
                  <c:v>1573.0</c:v>
                </c:pt>
                <c:pt idx="625">
                  <c:v>1575.0</c:v>
                </c:pt>
                <c:pt idx="626">
                  <c:v>1565.0</c:v>
                </c:pt>
                <c:pt idx="627">
                  <c:v>1571.0</c:v>
                </c:pt>
                <c:pt idx="628">
                  <c:v>1561.0</c:v>
                </c:pt>
                <c:pt idx="629">
                  <c:v>1568.0</c:v>
                </c:pt>
                <c:pt idx="630">
                  <c:v>1569.0</c:v>
                </c:pt>
                <c:pt idx="631">
                  <c:v>1570.0</c:v>
                </c:pt>
                <c:pt idx="632">
                  <c:v>1562.0</c:v>
                </c:pt>
                <c:pt idx="633">
                  <c:v>1562.0</c:v>
                </c:pt>
                <c:pt idx="634">
                  <c:v>1565.0</c:v>
                </c:pt>
                <c:pt idx="635">
                  <c:v>1571.0</c:v>
                </c:pt>
                <c:pt idx="636">
                  <c:v>1569.0</c:v>
                </c:pt>
                <c:pt idx="637">
                  <c:v>1567.0</c:v>
                </c:pt>
                <c:pt idx="638">
                  <c:v>1563.0</c:v>
                </c:pt>
                <c:pt idx="639">
                  <c:v>1574.0</c:v>
                </c:pt>
                <c:pt idx="640">
                  <c:v>1573.0</c:v>
                </c:pt>
                <c:pt idx="641">
                  <c:v>1565.0</c:v>
                </c:pt>
                <c:pt idx="642">
                  <c:v>1573.0</c:v>
                </c:pt>
                <c:pt idx="643">
                  <c:v>1569.0</c:v>
                </c:pt>
                <c:pt idx="644">
                  <c:v>1570.0</c:v>
                </c:pt>
                <c:pt idx="645">
                  <c:v>1572.0</c:v>
                </c:pt>
                <c:pt idx="646">
                  <c:v>1569.0</c:v>
                </c:pt>
                <c:pt idx="647">
                  <c:v>1570.0</c:v>
                </c:pt>
                <c:pt idx="648">
                  <c:v>1566.0</c:v>
                </c:pt>
                <c:pt idx="649">
                  <c:v>1572.0</c:v>
                </c:pt>
                <c:pt idx="650">
                  <c:v>1567.0</c:v>
                </c:pt>
                <c:pt idx="651">
                  <c:v>1569.0</c:v>
                </c:pt>
                <c:pt idx="652">
                  <c:v>1568.0</c:v>
                </c:pt>
                <c:pt idx="653">
                  <c:v>1559.0</c:v>
                </c:pt>
                <c:pt idx="654">
                  <c:v>1565.0</c:v>
                </c:pt>
                <c:pt idx="655">
                  <c:v>1561.0</c:v>
                </c:pt>
                <c:pt idx="656">
                  <c:v>1567.0</c:v>
                </c:pt>
                <c:pt idx="657">
                  <c:v>1563.0</c:v>
                </c:pt>
                <c:pt idx="658">
                  <c:v>1566.0</c:v>
                </c:pt>
                <c:pt idx="659">
                  <c:v>1562.0</c:v>
                </c:pt>
                <c:pt idx="660">
                  <c:v>1563.0</c:v>
                </c:pt>
                <c:pt idx="661">
                  <c:v>1562.0</c:v>
                </c:pt>
                <c:pt idx="662">
                  <c:v>1552.0</c:v>
                </c:pt>
                <c:pt idx="663">
                  <c:v>1560.0</c:v>
                </c:pt>
                <c:pt idx="664">
                  <c:v>1552.0</c:v>
                </c:pt>
                <c:pt idx="665">
                  <c:v>1552.0</c:v>
                </c:pt>
                <c:pt idx="666">
                  <c:v>1562.0</c:v>
                </c:pt>
                <c:pt idx="667">
                  <c:v>1553.0</c:v>
                </c:pt>
                <c:pt idx="668">
                  <c:v>1563.0</c:v>
                </c:pt>
                <c:pt idx="669">
                  <c:v>1556.0</c:v>
                </c:pt>
                <c:pt idx="670">
                  <c:v>1558.0</c:v>
                </c:pt>
                <c:pt idx="671">
                  <c:v>1547.0</c:v>
                </c:pt>
                <c:pt idx="672">
                  <c:v>1560.0</c:v>
                </c:pt>
                <c:pt idx="673">
                  <c:v>1554.0</c:v>
                </c:pt>
                <c:pt idx="674">
                  <c:v>1557.0</c:v>
                </c:pt>
                <c:pt idx="675">
                  <c:v>1551.0</c:v>
                </c:pt>
                <c:pt idx="676">
                  <c:v>1556.0</c:v>
                </c:pt>
                <c:pt idx="677">
                  <c:v>1561.0</c:v>
                </c:pt>
                <c:pt idx="678">
                  <c:v>1556.0</c:v>
                </c:pt>
                <c:pt idx="679">
                  <c:v>1559.0</c:v>
                </c:pt>
                <c:pt idx="680">
                  <c:v>1558.0</c:v>
                </c:pt>
                <c:pt idx="681">
                  <c:v>1545.0</c:v>
                </c:pt>
                <c:pt idx="682">
                  <c:v>1554.0</c:v>
                </c:pt>
                <c:pt idx="683">
                  <c:v>1555.0</c:v>
                </c:pt>
                <c:pt idx="684">
                  <c:v>1549.0</c:v>
                </c:pt>
                <c:pt idx="685">
                  <c:v>1557.0</c:v>
                </c:pt>
                <c:pt idx="686">
                  <c:v>1559.0</c:v>
                </c:pt>
                <c:pt idx="687">
                  <c:v>1552.0</c:v>
                </c:pt>
                <c:pt idx="688">
                  <c:v>1552.0</c:v>
                </c:pt>
                <c:pt idx="689">
                  <c:v>1552.0</c:v>
                </c:pt>
                <c:pt idx="690">
                  <c:v>1555.0</c:v>
                </c:pt>
                <c:pt idx="691">
                  <c:v>1537.0</c:v>
                </c:pt>
                <c:pt idx="692">
                  <c:v>1554.0</c:v>
                </c:pt>
                <c:pt idx="693">
                  <c:v>1555.0</c:v>
                </c:pt>
                <c:pt idx="694">
                  <c:v>1558.0</c:v>
                </c:pt>
                <c:pt idx="695">
                  <c:v>1552.0</c:v>
                </c:pt>
                <c:pt idx="696">
                  <c:v>1550.0</c:v>
                </c:pt>
                <c:pt idx="697">
                  <c:v>1554.0</c:v>
                </c:pt>
                <c:pt idx="698">
                  <c:v>1555.0</c:v>
                </c:pt>
                <c:pt idx="699">
                  <c:v>1549.0</c:v>
                </c:pt>
                <c:pt idx="700">
                  <c:v>1557.0</c:v>
                </c:pt>
                <c:pt idx="701">
                  <c:v>1547.0</c:v>
                </c:pt>
                <c:pt idx="702">
                  <c:v>1555.0</c:v>
                </c:pt>
                <c:pt idx="703">
                  <c:v>1555.0</c:v>
                </c:pt>
                <c:pt idx="704">
                  <c:v>1553.0</c:v>
                </c:pt>
                <c:pt idx="705">
                  <c:v>1544.0</c:v>
                </c:pt>
                <c:pt idx="706">
                  <c:v>1553.0</c:v>
                </c:pt>
                <c:pt idx="707">
                  <c:v>1550.0</c:v>
                </c:pt>
                <c:pt idx="708">
                  <c:v>1557.0</c:v>
                </c:pt>
                <c:pt idx="709">
                  <c:v>1551.0</c:v>
                </c:pt>
                <c:pt idx="710">
                  <c:v>1551.0</c:v>
                </c:pt>
                <c:pt idx="711">
                  <c:v>1542.0</c:v>
                </c:pt>
                <c:pt idx="712">
                  <c:v>1546.0</c:v>
                </c:pt>
                <c:pt idx="713">
                  <c:v>1550.0</c:v>
                </c:pt>
                <c:pt idx="714">
                  <c:v>1551.0</c:v>
                </c:pt>
                <c:pt idx="715">
                  <c:v>1552.0</c:v>
                </c:pt>
                <c:pt idx="716">
                  <c:v>1551.0</c:v>
                </c:pt>
                <c:pt idx="717">
                  <c:v>1545.0</c:v>
                </c:pt>
                <c:pt idx="718">
                  <c:v>1548.0</c:v>
                </c:pt>
                <c:pt idx="719">
                  <c:v>1552.0</c:v>
                </c:pt>
                <c:pt idx="720">
                  <c:v>1553.0</c:v>
                </c:pt>
                <c:pt idx="721">
                  <c:v>1551.0</c:v>
                </c:pt>
                <c:pt idx="722">
                  <c:v>1552.0</c:v>
                </c:pt>
                <c:pt idx="723">
                  <c:v>1548.0</c:v>
                </c:pt>
                <c:pt idx="724">
                  <c:v>1549.0</c:v>
                </c:pt>
                <c:pt idx="725">
                  <c:v>1550.0</c:v>
                </c:pt>
                <c:pt idx="726">
                  <c:v>1555.0</c:v>
                </c:pt>
                <c:pt idx="727">
                  <c:v>1543.0</c:v>
                </c:pt>
                <c:pt idx="728">
                  <c:v>1547.0</c:v>
                </c:pt>
                <c:pt idx="729">
                  <c:v>1550.0</c:v>
                </c:pt>
                <c:pt idx="730">
                  <c:v>1542.0</c:v>
                </c:pt>
                <c:pt idx="731">
                  <c:v>1555.0</c:v>
                </c:pt>
                <c:pt idx="732">
                  <c:v>1545.0</c:v>
                </c:pt>
                <c:pt idx="733">
                  <c:v>1549.0</c:v>
                </c:pt>
                <c:pt idx="734">
                  <c:v>1546.0</c:v>
                </c:pt>
                <c:pt idx="735">
                  <c:v>1550.0</c:v>
                </c:pt>
                <c:pt idx="736">
                  <c:v>1551.0</c:v>
                </c:pt>
                <c:pt idx="737">
                  <c:v>1552.0</c:v>
                </c:pt>
                <c:pt idx="738">
                  <c:v>1547.0</c:v>
                </c:pt>
                <c:pt idx="739">
                  <c:v>1543.0</c:v>
                </c:pt>
                <c:pt idx="740">
                  <c:v>1544.0</c:v>
                </c:pt>
                <c:pt idx="741">
                  <c:v>1551.0</c:v>
                </c:pt>
                <c:pt idx="742">
                  <c:v>1544.0</c:v>
                </c:pt>
                <c:pt idx="743">
                  <c:v>1545.0</c:v>
                </c:pt>
                <c:pt idx="744">
                  <c:v>1547.0</c:v>
                </c:pt>
                <c:pt idx="745">
                  <c:v>1545.0</c:v>
                </c:pt>
                <c:pt idx="746">
                  <c:v>1534.0</c:v>
                </c:pt>
                <c:pt idx="747">
                  <c:v>1545.0</c:v>
                </c:pt>
                <c:pt idx="748">
                  <c:v>1545.0</c:v>
                </c:pt>
                <c:pt idx="749">
                  <c:v>1550.0</c:v>
                </c:pt>
                <c:pt idx="750">
                  <c:v>1544.0</c:v>
                </c:pt>
                <c:pt idx="751">
                  <c:v>1546.0</c:v>
                </c:pt>
                <c:pt idx="752">
                  <c:v>1540.0</c:v>
                </c:pt>
                <c:pt idx="753">
                  <c:v>1547.0</c:v>
                </c:pt>
                <c:pt idx="754">
                  <c:v>1545.0</c:v>
                </c:pt>
                <c:pt idx="755">
                  <c:v>1547.0</c:v>
                </c:pt>
                <c:pt idx="756">
                  <c:v>1548.0</c:v>
                </c:pt>
                <c:pt idx="757">
                  <c:v>1547.0</c:v>
                </c:pt>
                <c:pt idx="758">
                  <c:v>1547.0</c:v>
                </c:pt>
                <c:pt idx="759">
                  <c:v>1545.0</c:v>
                </c:pt>
                <c:pt idx="760">
                  <c:v>1560.0</c:v>
                </c:pt>
                <c:pt idx="761">
                  <c:v>1555.0</c:v>
                </c:pt>
                <c:pt idx="762">
                  <c:v>1555.0</c:v>
                </c:pt>
                <c:pt idx="763">
                  <c:v>1549.0</c:v>
                </c:pt>
                <c:pt idx="764">
                  <c:v>1549.0</c:v>
                </c:pt>
                <c:pt idx="765">
                  <c:v>1552.0</c:v>
                </c:pt>
                <c:pt idx="766">
                  <c:v>1556.0</c:v>
                </c:pt>
                <c:pt idx="767">
                  <c:v>1553.0</c:v>
                </c:pt>
                <c:pt idx="768">
                  <c:v>1550.0</c:v>
                </c:pt>
                <c:pt idx="769">
                  <c:v>1553.0</c:v>
                </c:pt>
                <c:pt idx="770">
                  <c:v>1555.0</c:v>
                </c:pt>
                <c:pt idx="771">
                  <c:v>1554.0</c:v>
                </c:pt>
                <c:pt idx="772">
                  <c:v>1561.0</c:v>
                </c:pt>
                <c:pt idx="773">
                  <c:v>1561.0</c:v>
                </c:pt>
                <c:pt idx="774">
                  <c:v>1562.0</c:v>
                </c:pt>
                <c:pt idx="775">
                  <c:v>1566.0</c:v>
                </c:pt>
                <c:pt idx="776">
                  <c:v>1561.0</c:v>
                </c:pt>
                <c:pt idx="777">
                  <c:v>1564.0</c:v>
                </c:pt>
                <c:pt idx="778">
                  <c:v>1561.0</c:v>
                </c:pt>
                <c:pt idx="779">
                  <c:v>1569.0</c:v>
                </c:pt>
                <c:pt idx="780">
                  <c:v>1562.0</c:v>
                </c:pt>
                <c:pt idx="781">
                  <c:v>1563.0</c:v>
                </c:pt>
                <c:pt idx="782">
                  <c:v>1561.0</c:v>
                </c:pt>
                <c:pt idx="783">
                  <c:v>1568.0</c:v>
                </c:pt>
                <c:pt idx="784">
                  <c:v>1570.0</c:v>
                </c:pt>
                <c:pt idx="785">
                  <c:v>1574.0</c:v>
                </c:pt>
                <c:pt idx="786">
                  <c:v>1569.0</c:v>
                </c:pt>
                <c:pt idx="787">
                  <c:v>1578.0</c:v>
                </c:pt>
                <c:pt idx="788">
                  <c:v>1566.0</c:v>
                </c:pt>
                <c:pt idx="789">
                  <c:v>1576.0</c:v>
                </c:pt>
                <c:pt idx="790">
                  <c:v>1576.0</c:v>
                </c:pt>
                <c:pt idx="791">
                  <c:v>1575.0</c:v>
                </c:pt>
                <c:pt idx="792">
                  <c:v>1580.0</c:v>
                </c:pt>
                <c:pt idx="793">
                  <c:v>1576.0</c:v>
                </c:pt>
                <c:pt idx="794">
                  <c:v>1580.0</c:v>
                </c:pt>
                <c:pt idx="795">
                  <c:v>1590.0</c:v>
                </c:pt>
                <c:pt idx="796">
                  <c:v>1580.0</c:v>
                </c:pt>
                <c:pt idx="797">
                  <c:v>1583.0</c:v>
                </c:pt>
                <c:pt idx="798">
                  <c:v>1578.0</c:v>
                </c:pt>
                <c:pt idx="799">
                  <c:v>1584.0</c:v>
                </c:pt>
                <c:pt idx="800">
                  <c:v>1578.0</c:v>
                </c:pt>
                <c:pt idx="801">
                  <c:v>1583.0</c:v>
                </c:pt>
                <c:pt idx="802">
                  <c:v>1578.0</c:v>
                </c:pt>
                <c:pt idx="803">
                  <c:v>1578.0</c:v>
                </c:pt>
                <c:pt idx="804">
                  <c:v>1578.0</c:v>
                </c:pt>
                <c:pt idx="805">
                  <c:v>1580.0</c:v>
                </c:pt>
                <c:pt idx="806">
                  <c:v>1581.0</c:v>
                </c:pt>
                <c:pt idx="807">
                  <c:v>1561.0</c:v>
                </c:pt>
                <c:pt idx="808">
                  <c:v>1564.0</c:v>
                </c:pt>
                <c:pt idx="809">
                  <c:v>1563.0</c:v>
                </c:pt>
                <c:pt idx="810">
                  <c:v>1574.0</c:v>
                </c:pt>
                <c:pt idx="811">
                  <c:v>1569.0</c:v>
                </c:pt>
                <c:pt idx="812">
                  <c:v>1571.0</c:v>
                </c:pt>
                <c:pt idx="813">
                  <c:v>1571.0</c:v>
                </c:pt>
                <c:pt idx="814">
                  <c:v>1571.0</c:v>
                </c:pt>
                <c:pt idx="815">
                  <c:v>1572.0</c:v>
                </c:pt>
                <c:pt idx="816">
                  <c:v>1573.0</c:v>
                </c:pt>
                <c:pt idx="817">
                  <c:v>1576.0</c:v>
                </c:pt>
                <c:pt idx="818">
                  <c:v>1577.0</c:v>
                </c:pt>
                <c:pt idx="819">
                  <c:v>1575.0</c:v>
                </c:pt>
                <c:pt idx="820">
                  <c:v>1575.0</c:v>
                </c:pt>
                <c:pt idx="821">
                  <c:v>1583.0</c:v>
                </c:pt>
                <c:pt idx="822">
                  <c:v>1578.0</c:v>
                </c:pt>
                <c:pt idx="823">
                  <c:v>1576.0</c:v>
                </c:pt>
                <c:pt idx="824">
                  <c:v>1576.0</c:v>
                </c:pt>
                <c:pt idx="825">
                  <c:v>1574.0</c:v>
                </c:pt>
                <c:pt idx="826">
                  <c:v>1578.0</c:v>
                </c:pt>
                <c:pt idx="827">
                  <c:v>1571.0</c:v>
                </c:pt>
                <c:pt idx="828">
                  <c:v>1576.0</c:v>
                </c:pt>
                <c:pt idx="829">
                  <c:v>1575.0</c:v>
                </c:pt>
                <c:pt idx="830">
                  <c:v>1575.0</c:v>
                </c:pt>
                <c:pt idx="831">
                  <c:v>1582.0</c:v>
                </c:pt>
                <c:pt idx="832">
                  <c:v>1580.0</c:v>
                </c:pt>
                <c:pt idx="833">
                  <c:v>1578.0</c:v>
                </c:pt>
                <c:pt idx="834">
                  <c:v>1579.0</c:v>
                </c:pt>
                <c:pt idx="835">
                  <c:v>1587.0</c:v>
                </c:pt>
                <c:pt idx="836">
                  <c:v>1588.0</c:v>
                </c:pt>
                <c:pt idx="837">
                  <c:v>1590.0</c:v>
                </c:pt>
                <c:pt idx="838">
                  <c:v>1596.0</c:v>
                </c:pt>
                <c:pt idx="839">
                  <c:v>1597.0</c:v>
                </c:pt>
                <c:pt idx="840">
                  <c:v>1598.0</c:v>
                </c:pt>
                <c:pt idx="841">
                  <c:v>1597.0</c:v>
                </c:pt>
                <c:pt idx="842">
                  <c:v>1599.0</c:v>
                </c:pt>
                <c:pt idx="843">
                  <c:v>1606.0</c:v>
                </c:pt>
                <c:pt idx="844">
                  <c:v>1605.0</c:v>
                </c:pt>
                <c:pt idx="845">
                  <c:v>1604.0</c:v>
                </c:pt>
                <c:pt idx="846">
                  <c:v>1600.0</c:v>
                </c:pt>
                <c:pt idx="847">
                  <c:v>1602.0</c:v>
                </c:pt>
                <c:pt idx="848">
                  <c:v>1612.0</c:v>
                </c:pt>
                <c:pt idx="849">
                  <c:v>1610.0</c:v>
                </c:pt>
                <c:pt idx="850">
                  <c:v>1611.0</c:v>
                </c:pt>
                <c:pt idx="851">
                  <c:v>1609.0</c:v>
                </c:pt>
                <c:pt idx="852">
                  <c:v>1613.0</c:v>
                </c:pt>
                <c:pt idx="853">
                  <c:v>1614.0</c:v>
                </c:pt>
                <c:pt idx="854">
                  <c:v>1610.0</c:v>
                </c:pt>
                <c:pt idx="855">
                  <c:v>1613.0</c:v>
                </c:pt>
                <c:pt idx="856">
                  <c:v>1609.0</c:v>
                </c:pt>
                <c:pt idx="857">
                  <c:v>1604.0</c:v>
                </c:pt>
                <c:pt idx="858">
                  <c:v>1610.0</c:v>
                </c:pt>
                <c:pt idx="859">
                  <c:v>1608.0</c:v>
                </c:pt>
                <c:pt idx="860">
                  <c:v>1603.0</c:v>
                </c:pt>
                <c:pt idx="861">
                  <c:v>1612.0</c:v>
                </c:pt>
                <c:pt idx="862">
                  <c:v>1609.0</c:v>
                </c:pt>
                <c:pt idx="863">
                  <c:v>1609.0</c:v>
                </c:pt>
                <c:pt idx="864">
                  <c:v>1622.0</c:v>
                </c:pt>
                <c:pt idx="865">
                  <c:v>1617.0</c:v>
                </c:pt>
                <c:pt idx="866">
                  <c:v>1612.0</c:v>
                </c:pt>
                <c:pt idx="867">
                  <c:v>1616.0</c:v>
                </c:pt>
                <c:pt idx="868">
                  <c:v>1619.0</c:v>
                </c:pt>
                <c:pt idx="869">
                  <c:v>1617.0</c:v>
                </c:pt>
                <c:pt idx="870">
                  <c:v>1611.0</c:v>
                </c:pt>
                <c:pt idx="871">
                  <c:v>1616.0</c:v>
                </c:pt>
                <c:pt idx="872">
                  <c:v>1617.0</c:v>
                </c:pt>
                <c:pt idx="873">
                  <c:v>1608.0</c:v>
                </c:pt>
                <c:pt idx="874">
                  <c:v>1621.0</c:v>
                </c:pt>
                <c:pt idx="875">
                  <c:v>1618.0</c:v>
                </c:pt>
                <c:pt idx="876">
                  <c:v>1611.0</c:v>
                </c:pt>
                <c:pt idx="877">
                  <c:v>1609.0</c:v>
                </c:pt>
                <c:pt idx="878">
                  <c:v>1610.0</c:v>
                </c:pt>
                <c:pt idx="879">
                  <c:v>1617.0</c:v>
                </c:pt>
                <c:pt idx="880">
                  <c:v>1617.0</c:v>
                </c:pt>
                <c:pt idx="881">
                  <c:v>1615.0</c:v>
                </c:pt>
                <c:pt idx="882">
                  <c:v>1608.0</c:v>
                </c:pt>
                <c:pt idx="883">
                  <c:v>1612.0</c:v>
                </c:pt>
                <c:pt idx="884">
                  <c:v>1611.0</c:v>
                </c:pt>
                <c:pt idx="885">
                  <c:v>1612.0</c:v>
                </c:pt>
                <c:pt idx="886">
                  <c:v>1614.0</c:v>
                </c:pt>
                <c:pt idx="887">
                  <c:v>1609.0</c:v>
                </c:pt>
                <c:pt idx="888">
                  <c:v>1609.0</c:v>
                </c:pt>
                <c:pt idx="889">
                  <c:v>1605.0</c:v>
                </c:pt>
                <c:pt idx="890">
                  <c:v>1599.0</c:v>
                </c:pt>
                <c:pt idx="891">
                  <c:v>1595.0</c:v>
                </c:pt>
                <c:pt idx="892">
                  <c:v>1593.0</c:v>
                </c:pt>
                <c:pt idx="893">
                  <c:v>1585.0</c:v>
                </c:pt>
                <c:pt idx="894">
                  <c:v>1586.0</c:v>
                </c:pt>
                <c:pt idx="895">
                  <c:v>1574.0</c:v>
                </c:pt>
                <c:pt idx="896">
                  <c:v>1556.0</c:v>
                </c:pt>
                <c:pt idx="897">
                  <c:v>1557.0</c:v>
                </c:pt>
                <c:pt idx="898">
                  <c:v>1555.0</c:v>
                </c:pt>
                <c:pt idx="899">
                  <c:v>1544.0</c:v>
                </c:pt>
                <c:pt idx="900">
                  <c:v>1550.0</c:v>
                </c:pt>
                <c:pt idx="901">
                  <c:v>1535.0</c:v>
                </c:pt>
                <c:pt idx="902">
                  <c:v>1544.0</c:v>
                </c:pt>
                <c:pt idx="903">
                  <c:v>1546.0</c:v>
                </c:pt>
                <c:pt idx="904">
                  <c:v>1549.0</c:v>
                </c:pt>
                <c:pt idx="905">
                  <c:v>1551.0</c:v>
                </c:pt>
                <c:pt idx="906">
                  <c:v>1560.0</c:v>
                </c:pt>
                <c:pt idx="907">
                  <c:v>1561.0</c:v>
                </c:pt>
                <c:pt idx="908">
                  <c:v>1570.0</c:v>
                </c:pt>
                <c:pt idx="909">
                  <c:v>1576.0</c:v>
                </c:pt>
                <c:pt idx="910">
                  <c:v>1585.0</c:v>
                </c:pt>
                <c:pt idx="911">
                  <c:v>1587.0</c:v>
                </c:pt>
                <c:pt idx="912">
                  <c:v>1586.0</c:v>
                </c:pt>
                <c:pt idx="913">
                  <c:v>1579.0</c:v>
                </c:pt>
                <c:pt idx="914">
                  <c:v>1595.0</c:v>
                </c:pt>
                <c:pt idx="915">
                  <c:v>1596.0</c:v>
                </c:pt>
                <c:pt idx="916">
                  <c:v>1592.0</c:v>
                </c:pt>
                <c:pt idx="917">
                  <c:v>1590.0</c:v>
                </c:pt>
                <c:pt idx="918">
                  <c:v>1599.0</c:v>
                </c:pt>
                <c:pt idx="919">
                  <c:v>1594.0</c:v>
                </c:pt>
                <c:pt idx="920">
                  <c:v>1604.0</c:v>
                </c:pt>
                <c:pt idx="921">
                  <c:v>1601.0</c:v>
                </c:pt>
                <c:pt idx="922">
                  <c:v>1595.0</c:v>
                </c:pt>
                <c:pt idx="923">
                  <c:v>1597.0</c:v>
                </c:pt>
                <c:pt idx="924">
                  <c:v>1591.0</c:v>
                </c:pt>
                <c:pt idx="925">
                  <c:v>1592.0</c:v>
                </c:pt>
                <c:pt idx="926">
                  <c:v>1599.0</c:v>
                </c:pt>
                <c:pt idx="927">
                  <c:v>1592.0</c:v>
                </c:pt>
                <c:pt idx="928">
                  <c:v>1588.0</c:v>
                </c:pt>
                <c:pt idx="929">
                  <c:v>1591.0</c:v>
                </c:pt>
                <c:pt idx="930">
                  <c:v>1597.0</c:v>
                </c:pt>
                <c:pt idx="931">
                  <c:v>1594.0</c:v>
                </c:pt>
                <c:pt idx="932">
                  <c:v>1593.0</c:v>
                </c:pt>
                <c:pt idx="933">
                  <c:v>1591.0</c:v>
                </c:pt>
                <c:pt idx="934">
                  <c:v>1592.0</c:v>
                </c:pt>
                <c:pt idx="935">
                  <c:v>1596.0</c:v>
                </c:pt>
                <c:pt idx="936">
                  <c:v>1587.0</c:v>
                </c:pt>
                <c:pt idx="937">
                  <c:v>1596.0</c:v>
                </c:pt>
                <c:pt idx="938">
                  <c:v>1594.0</c:v>
                </c:pt>
                <c:pt idx="939">
                  <c:v>1596.0</c:v>
                </c:pt>
                <c:pt idx="940">
                  <c:v>1595.0</c:v>
                </c:pt>
                <c:pt idx="941">
                  <c:v>1582.0</c:v>
                </c:pt>
                <c:pt idx="942">
                  <c:v>1590.0</c:v>
                </c:pt>
                <c:pt idx="943">
                  <c:v>1590.0</c:v>
                </c:pt>
                <c:pt idx="944">
                  <c:v>1585.0</c:v>
                </c:pt>
                <c:pt idx="945">
                  <c:v>1585.0</c:v>
                </c:pt>
                <c:pt idx="946">
                  <c:v>1587.0</c:v>
                </c:pt>
                <c:pt idx="947">
                  <c:v>1581.0</c:v>
                </c:pt>
                <c:pt idx="948">
                  <c:v>1583.0</c:v>
                </c:pt>
                <c:pt idx="949">
                  <c:v>1582.0</c:v>
                </c:pt>
                <c:pt idx="950">
                  <c:v>1585.0</c:v>
                </c:pt>
                <c:pt idx="951">
                  <c:v>1584.0</c:v>
                </c:pt>
                <c:pt idx="952">
                  <c:v>1576.0</c:v>
                </c:pt>
                <c:pt idx="953">
                  <c:v>1577.0</c:v>
                </c:pt>
                <c:pt idx="954">
                  <c:v>1587.0</c:v>
                </c:pt>
                <c:pt idx="955">
                  <c:v>1576.0</c:v>
                </c:pt>
                <c:pt idx="956">
                  <c:v>1576.0</c:v>
                </c:pt>
                <c:pt idx="957">
                  <c:v>1584.0</c:v>
                </c:pt>
                <c:pt idx="958">
                  <c:v>1576.0</c:v>
                </c:pt>
                <c:pt idx="959">
                  <c:v>1579.0</c:v>
                </c:pt>
                <c:pt idx="960">
                  <c:v>1566.0</c:v>
                </c:pt>
                <c:pt idx="961">
                  <c:v>1569.0</c:v>
                </c:pt>
                <c:pt idx="962">
                  <c:v>1575.0</c:v>
                </c:pt>
                <c:pt idx="963">
                  <c:v>1575.0</c:v>
                </c:pt>
                <c:pt idx="964">
                  <c:v>1572.0</c:v>
                </c:pt>
                <c:pt idx="965">
                  <c:v>1574.0</c:v>
                </c:pt>
                <c:pt idx="966">
                  <c:v>1582.0</c:v>
                </c:pt>
                <c:pt idx="967">
                  <c:v>1573.0</c:v>
                </c:pt>
                <c:pt idx="968">
                  <c:v>1572.0</c:v>
                </c:pt>
                <c:pt idx="969">
                  <c:v>1573.0</c:v>
                </c:pt>
                <c:pt idx="970">
                  <c:v>1583.0</c:v>
                </c:pt>
                <c:pt idx="971">
                  <c:v>1575.0</c:v>
                </c:pt>
                <c:pt idx="972">
                  <c:v>1580.0</c:v>
                </c:pt>
                <c:pt idx="973">
                  <c:v>1573.0</c:v>
                </c:pt>
                <c:pt idx="974">
                  <c:v>1571.0</c:v>
                </c:pt>
                <c:pt idx="975">
                  <c:v>1577.0</c:v>
                </c:pt>
                <c:pt idx="976">
                  <c:v>1573.0</c:v>
                </c:pt>
                <c:pt idx="977">
                  <c:v>1571.0</c:v>
                </c:pt>
                <c:pt idx="978">
                  <c:v>1572.0</c:v>
                </c:pt>
                <c:pt idx="979">
                  <c:v>1569.0</c:v>
                </c:pt>
                <c:pt idx="980">
                  <c:v>1566.0</c:v>
                </c:pt>
                <c:pt idx="981">
                  <c:v>1572.0</c:v>
                </c:pt>
                <c:pt idx="982">
                  <c:v>1570.0</c:v>
                </c:pt>
                <c:pt idx="983">
                  <c:v>1577.0</c:v>
                </c:pt>
                <c:pt idx="984">
                  <c:v>1570.0</c:v>
                </c:pt>
                <c:pt idx="985">
                  <c:v>1564.0</c:v>
                </c:pt>
                <c:pt idx="986">
                  <c:v>1567.0</c:v>
                </c:pt>
                <c:pt idx="987">
                  <c:v>1572.0</c:v>
                </c:pt>
                <c:pt idx="988">
                  <c:v>1568.0</c:v>
                </c:pt>
                <c:pt idx="989">
                  <c:v>1571.0</c:v>
                </c:pt>
                <c:pt idx="990">
                  <c:v>1568.0</c:v>
                </c:pt>
                <c:pt idx="991">
                  <c:v>1568.0</c:v>
                </c:pt>
                <c:pt idx="992">
                  <c:v>1570.0</c:v>
                </c:pt>
                <c:pt idx="993">
                  <c:v>1564.0</c:v>
                </c:pt>
                <c:pt idx="994">
                  <c:v>1570.0</c:v>
                </c:pt>
                <c:pt idx="995">
                  <c:v>1570.0</c:v>
                </c:pt>
                <c:pt idx="996">
                  <c:v>1562.0</c:v>
                </c:pt>
                <c:pt idx="997">
                  <c:v>1561.0</c:v>
                </c:pt>
                <c:pt idx="998">
                  <c:v>1567.0</c:v>
                </c:pt>
                <c:pt idx="999">
                  <c:v>1558.0</c:v>
                </c:pt>
                <c:pt idx="1000">
                  <c:v>1556.0</c:v>
                </c:pt>
                <c:pt idx="1001">
                  <c:v>1544.0</c:v>
                </c:pt>
                <c:pt idx="1002">
                  <c:v>1558.0</c:v>
                </c:pt>
                <c:pt idx="1003">
                  <c:v>1558.0</c:v>
                </c:pt>
                <c:pt idx="1004">
                  <c:v>1550.0</c:v>
                </c:pt>
                <c:pt idx="1005">
                  <c:v>1547.0</c:v>
                </c:pt>
                <c:pt idx="1006">
                  <c:v>1548.0</c:v>
                </c:pt>
                <c:pt idx="1007">
                  <c:v>1549.0</c:v>
                </c:pt>
                <c:pt idx="1008">
                  <c:v>1546.0</c:v>
                </c:pt>
                <c:pt idx="1009">
                  <c:v>1546.0</c:v>
                </c:pt>
                <c:pt idx="1010">
                  <c:v>1539.0</c:v>
                </c:pt>
                <c:pt idx="1011">
                  <c:v>1543.0</c:v>
                </c:pt>
                <c:pt idx="1012">
                  <c:v>1542.0</c:v>
                </c:pt>
                <c:pt idx="1013">
                  <c:v>1539.0</c:v>
                </c:pt>
                <c:pt idx="1014">
                  <c:v>1544.0</c:v>
                </c:pt>
                <c:pt idx="1015">
                  <c:v>1548.0</c:v>
                </c:pt>
                <c:pt idx="1016">
                  <c:v>1542.0</c:v>
                </c:pt>
                <c:pt idx="1017">
                  <c:v>1547.0</c:v>
                </c:pt>
                <c:pt idx="1018">
                  <c:v>1538.0</c:v>
                </c:pt>
                <c:pt idx="1019">
                  <c:v>1538.0</c:v>
                </c:pt>
                <c:pt idx="1020">
                  <c:v>1539.0</c:v>
                </c:pt>
                <c:pt idx="1021">
                  <c:v>1539.0</c:v>
                </c:pt>
                <c:pt idx="1022">
                  <c:v>1544.0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88462032"/>
        <c:axId val="-2098121280"/>
      </c:lineChart>
      <c:catAx>
        <c:axId val="-208846203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8121280"/>
        <c:crosses val="autoZero"/>
        <c:auto val="1"/>
        <c:lblAlgn val="ctr"/>
        <c:lblOffset val="100"/>
        <c:noMultiLvlLbl val="0"/>
      </c:catAx>
      <c:valAx>
        <c:axId val="-2098121280"/>
        <c:scaling>
          <c:orientation val="minMax"/>
          <c:max val="4500.0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8462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intensities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greenGrass_inShadow.txt!$B$1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greenGrass_inShadow.txt!$B$2:$B$1024</c:f>
              <c:numCache>
                <c:formatCode>General</c:formatCode>
                <c:ptCount val="1023"/>
                <c:pt idx="1">
                  <c:v>1509.0</c:v>
                </c:pt>
                <c:pt idx="2">
                  <c:v>1510.0</c:v>
                </c:pt>
                <c:pt idx="3">
                  <c:v>1505.0</c:v>
                </c:pt>
                <c:pt idx="4">
                  <c:v>1506.0</c:v>
                </c:pt>
                <c:pt idx="5">
                  <c:v>1506.0</c:v>
                </c:pt>
                <c:pt idx="6">
                  <c:v>1510.0</c:v>
                </c:pt>
                <c:pt idx="7">
                  <c:v>1507.0</c:v>
                </c:pt>
                <c:pt idx="8">
                  <c:v>1511.0</c:v>
                </c:pt>
                <c:pt idx="9">
                  <c:v>1500.0</c:v>
                </c:pt>
                <c:pt idx="10">
                  <c:v>1513.0</c:v>
                </c:pt>
                <c:pt idx="11">
                  <c:v>1512.0</c:v>
                </c:pt>
                <c:pt idx="12">
                  <c:v>1514.0</c:v>
                </c:pt>
                <c:pt idx="13">
                  <c:v>1510.0</c:v>
                </c:pt>
                <c:pt idx="14">
                  <c:v>1508.0</c:v>
                </c:pt>
                <c:pt idx="15">
                  <c:v>1506.0</c:v>
                </c:pt>
                <c:pt idx="16">
                  <c:v>1507.0</c:v>
                </c:pt>
                <c:pt idx="17">
                  <c:v>1506.0</c:v>
                </c:pt>
                <c:pt idx="18">
                  <c:v>1514.0</c:v>
                </c:pt>
                <c:pt idx="19">
                  <c:v>1509.0</c:v>
                </c:pt>
                <c:pt idx="20">
                  <c:v>1507.0</c:v>
                </c:pt>
                <c:pt idx="21">
                  <c:v>1514.0</c:v>
                </c:pt>
                <c:pt idx="22">
                  <c:v>1517.0</c:v>
                </c:pt>
                <c:pt idx="23">
                  <c:v>1513.0</c:v>
                </c:pt>
                <c:pt idx="24">
                  <c:v>1507.0</c:v>
                </c:pt>
                <c:pt idx="25">
                  <c:v>1511.0</c:v>
                </c:pt>
                <c:pt idx="26">
                  <c:v>1514.0</c:v>
                </c:pt>
                <c:pt idx="27">
                  <c:v>1515.0</c:v>
                </c:pt>
                <c:pt idx="28">
                  <c:v>1511.0</c:v>
                </c:pt>
                <c:pt idx="29">
                  <c:v>1514.0</c:v>
                </c:pt>
                <c:pt idx="30">
                  <c:v>1516.0</c:v>
                </c:pt>
                <c:pt idx="31">
                  <c:v>1515.0</c:v>
                </c:pt>
                <c:pt idx="32">
                  <c:v>1512.0</c:v>
                </c:pt>
                <c:pt idx="33">
                  <c:v>1512.0</c:v>
                </c:pt>
                <c:pt idx="34">
                  <c:v>1504.0</c:v>
                </c:pt>
                <c:pt idx="35">
                  <c:v>1518.0</c:v>
                </c:pt>
                <c:pt idx="36">
                  <c:v>1510.0</c:v>
                </c:pt>
                <c:pt idx="37">
                  <c:v>1513.0</c:v>
                </c:pt>
                <c:pt idx="38">
                  <c:v>1514.0</c:v>
                </c:pt>
                <c:pt idx="39">
                  <c:v>1515.0</c:v>
                </c:pt>
                <c:pt idx="40">
                  <c:v>1516.0</c:v>
                </c:pt>
                <c:pt idx="41">
                  <c:v>1514.0</c:v>
                </c:pt>
                <c:pt idx="42">
                  <c:v>1515.0</c:v>
                </c:pt>
                <c:pt idx="43">
                  <c:v>1518.0</c:v>
                </c:pt>
                <c:pt idx="44">
                  <c:v>1510.0</c:v>
                </c:pt>
                <c:pt idx="45">
                  <c:v>1513.0</c:v>
                </c:pt>
                <c:pt idx="46">
                  <c:v>1513.0</c:v>
                </c:pt>
                <c:pt idx="47">
                  <c:v>1509.0</c:v>
                </c:pt>
                <c:pt idx="48">
                  <c:v>1509.0</c:v>
                </c:pt>
                <c:pt idx="49">
                  <c:v>1517.0</c:v>
                </c:pt>
                <c:pt idx="50">
                  <c:v>1508.0</c:v>
                </c:pt>
                <c:pt idx="51">
                  <c:v>1515.0</c:v>
                </c:pt>
                <c:pt idx="52">
                  <c:v>1515.0</c:v>
                </c:pt>
                <c:pt idx="53">
                  <c:v>1510.0</c:v>
                </c:pt>
                <c:pt idx="54">
                  <c:v>1517.0</c:v>
                </c:pt>
                <c:pt idx="55">
                  <c:v>1519.0</c:v>
                </c:pt>
                <c:pt idx="56">
                  <c:v>1514.0</c:v>
                </c:pt>
                <c:pt idx="57">
                  <c:v>1515.0</c:v>
                </c:pt>
                <c:pt idx="58">
                  <c:v>1521.0</c:v>
                </c:pt>
                <c:pt idx="59">
                  <c:v>1517.0</c:v>
                </c:pt>
                <c:pt idx="60">
                  <c:v>1519.0</c:v>
                </c:pt>
                <c:pt idx="61">
                  <c:v>1517.0</c:v>
                </c:pt>
                <c:pt idx="62">
                  <c:v>1515.0</c:v>
                </c:pt>
                <c:pt idx="63">
                  <c:v>1514.0</c:v>
                </c:pt>
                <c:pt idx="64">
                  <c:v>1522.0</c:v>
                </c:pt>
                <c:pt idx="65">
                  <c:v>1519.0</c:v>
                </c:pt>
                <c:pt idx="66">
                  <c:v>1516.0</c:v>
                </c:pt>
                <c:pt idx="67">
                  <c:v>1521.0</c:v>
                </c:pt>
                <c:pt idx="68">
                  <c:v>1522.0</c:v>
                </c:pt>
                <c:pt idx="69">
                  <c:v>1523.0</c:v>
                </c:pt>
                <c:pt idx="70">
                  <c:v>1521.0</c:v>
                </c:pt>
                <c:pt idx="71">
                  <c:v>1522.0</c:v>
                </c:pt>
                <c:pt idx="72">
                  <c:v>1520.0</c:v>
                </c:pt>
                <c:pt idx="73">
                  <c:v>1522.0</c:v>
                </c:pt>
                <c:pt idx="74">
                  <c:v>1517.0</c:v>
                </c:pt>
                <c:pt idx="75">
                  <c:v>1516.0</c:v>
                </c:pt>
                <c:pt idx="76">
                  <c:v>1523.0</c:v>
                </c:pt>
                <c:pt idx="77">
                  <c:v>1517.0</c:v>
                </c:pt>
                <c:pt idx="78">
                  <c:v>1522.0</c:v>
                </c:pt>
                <c:pt idx="79">
                  <c:v>1518.0</c:v>
                </c:pt>
                <c:pt idx="80">
                  <c:v>1515.0</c:v>
                </c:pt>
                <c:pt idx="81">
                  <c:v>1519.0</c:v>
                </c:pt>
                <c:pt idx="82">
                  <c:v>1514.0</c:v>
                </c:pt>
                <c:pt idx="83">
                  <c:v>1516.0</c:v>
                </c:pt>
                <c:pt idx="84">
                  <c:v>1513.0</c:v>
                </c:pt>
                <c:pt idx="85">
                  <c:v>1517.0</c:v>
                </c:pt>
                <c:pt idx="86">
                  <c:v>1509.0</c:v>
                </c:pt>
                <c:pt idx="87">
                  <c:v>1525.0</c:v>
                </c:pt>
                <c:pt idx="88">
                  <c:v>1513.0</c:v>
                </c:pt>
                <c:pt idx="89">
                  <c:v>1513.0</c:v>
                </c:pt>
                <c:pt idx="90">
                  <c:v>1522.0</c:v>
                </c:pt>
                <c:pt idx="91">
                  <c:v>1526.0</c:v>
                </c:pt>
                <c:pt idx="92">
                  <c:v>1525.0</c:v>
                </c:pt>
                <c:pt idx="93">
                  <c:v>1521.0</c:v>
                </c:pt>
                <c:pt idx="94">
                  <c:v>1521.0</c:v>
                </c:pt>
                <c:pt idx="95">
                  <c:v>1520.0</c:v>
                </c:pt>
                <c:pt idx="96">
                  <c:v>1519.0</c:v>
                </c:pt>
                <c:pt idx="97">
                  <c:v>1522.0</c:v>
                </c:pt>
                <c:pt idx="98">
                  <c:v>1525.0</c:v>
                </c:pt>
                <c:pt idx="99">
                  <c:v>1521.0</c:v>
                </c:pt>
                <c:pt idx="100">
                  <c:v>1520.0</c:v>
                </c:pt>
                <c:pt idx="101">
                  <c:v>1516.0</c:v>
                </c:pt>
                <c:pt idx="102">
                  <c:v>1521.0</c:v>
                </c:pt>
                <c:pt idx="103">
                  <c:v>1521.0</c:v>
                </c:pt>
                <c:pt idx="104">
                  <c:v>1520.0</c:v>
                </c:pt>
                <c:pt idx="105">
                  <c:v>1522.0</c:v>
                </c:pt>
                <c:pt idx="106">
                  <c:v>1524.0</c:v>
                </c:pt>
                <c:pt idx="107">
                  <c:v>1525.0</c:v>
                </c:pt>
                <c:pt idx="108">
                  <c:v>1522.0</c:v>
                </c:pt>
                <c:pt idx="109">
                  <c:v>1522.0</c:v>
                </c:pt>
                <c:pt idx="110">
                  <c:v>1526.0</c:v>
                </c:pt>
                <c:pt idx="111">
                  <c:v>1527.0</c:v>
                </c:pt>
                <c:pt idx="112">
                  <c:v>1523.0</c:v>
                </c:pt>
                <c:pt idx="113">
                  <c:v>1526.0</c:v>
                </c:pt>
                <c:pt idx="114">
                  <c:v>1527.0</c:v>
                </c:pt>
                <c:pt idx="115">
                  <c:v>1527.0</c:v>
                </c:pt>
                <c:pt idx="116">
                  <c:v>1528.0</c:v>
                </c:pt>
                <c:pt idx="117">
                  <c:v>1524.0</c:v>
                </c:pt>
                <c:pt idx="118">
                  <c:v>1525.0</c:v>
                </c:pt>
                <c:pt idx="119">
                  <c:v>1527.0</c:v>
                </c:pt>
                <c:pt idx="120">
                  <c:v>1528.0</c:v>
                </c:pt>
                <c:pt idx="121">
                  <c:v>1520.0</c:v>
                </c:pt>
                <c:pt idx="122">
                  <c:v>1523.0</c:v>
                </c:pt>
                <c:pt idx="123">
                  <c:v>1527.0</c:v>
                </c:pt>
                <c:pt idx="124">
                  <c:v>1524.0</c:v>
                </c:pt>
                <c:pt idx="125">
                  <c:v>1517.0</c:v>
                </c:pt>
                <c:pt idx="126">
                  <c:v>1525.0</c:v>
                </c:pt>
                <c:pt idx="127">
                  <c:v>1527.0</c:v>
                </c:pt>
                <c:pt idx="128">
                  <c:v>1533.0</c:v>
                </c:pt>
                <c:pt idx="129">
                  <c:v>1520.0</c:v>
                </c:pt>
                <c:pt idx="130">
                  <c:v>1527.0</c:v>
                </c:pt>
                <c:pt idx="131">
                  <c:v>1524.0</c:v>
                </c:pt>
                <c:pt idx="132">
                  <c:v>1531.0</c:v>
                </c:pt>
                <c:pt idx="133">
                  <c:v>1534.0</c:v>
                </c:pt>
                <c:pt idx="134">
                  <c:v>1526.0</c:v>
                </c:pt>
                <c:pt idx="135">
                  <c:v>1534.0</c:v>
                </c:pt>
                <c:pt idx="136">
                  <c:v>1534.0</c:v>
                </c:pt>
                <c:pt idx="137">
                  <c:v>1540.0</c:v>
                </c:pt>
                <c:pt idx="138">
                  <c:v>1537.0</c:v>
                </c:pt>
                <c:pt idx="139">
                  <c:v>1543.0</c:v>
                </c:pt>
                <c:pt idx="140">
                  <c:v>1547.0</c:v>
                </c:pt>
                <c:pt idx="141">
                  <c:v>1545.0</c:v>
                </c:pt>
                <c:pt idx="142">
                  <c:v>1548.0</c:v>
                </c:pt>
                <c:pt idx="143">
                  <c:v>1551.0</c:v>
                </c:pt>
                <c:pt idx="144">
                  <c:v>1549.0</c:v>
                </c:pt>
                <c:pt idx="145">
                  <c:v>1547.0</c:v>
                </c:pt>
                <c:pt idx="146">
                  <c:v>1548.0</c:v>
                </c:pt>
                <c:pt idx="147">
                  <c:v>1548.0</c:v>
                </c:pt>
                <c:pt idx="148">
                  <c:v>1545.0</c:v>
                </c:pt>
                <c:pt idx="149">
                  <c:v>1547.0</c:v>
                </c:pt>
                <c:pt idx="150">
                  <c:v>1544.0</c:v>
                </c:pt>
                <c:pt idx="151">
                  <c:v>1547.0</c:v>
                </c:pt>
                <c:pt idx="152">
                  <c:v>1549.0</c:v>
                </c:pt>
                <c:pt idx="153">
                  <c:v>1552.0</c:v>
                </c:pt>
                <c:pt idx="154">
                  <c:v>1546.0</c:v>
                </c:pt>
                <c:pt idx="155">
                  <c:v>1551.0</c:v>
                </c:pt>
                <c:pt idx="156">
                  <c:v>1547.0</c:v>
                </c:pt>
                <c:pt idx="157">
                  <c:v>1551.0</c:v>
                </c:pt>
                <c:pt idx="158">
                  <c:v>1548.0</c:v>
                </c:pt>
                <c:pt idx="159">
                  <c:v>1555.0</c:v>
                </c:pt>
                <c:pt idx="160">
                  <c:v>1547.0</c:v>
                </c:pt>
                <c:pt idx="161">
                  <c:v>1554.0</c:v>
                </c:pt>
                <c:pt idx="162">
                  <c:v>1550.0</c:v>
                </c:pt>
                <c:pt idx="163">
                  <c:v>1550.0</c:v>
                </c:pt>
                <c:pt idx="164">
                  <c:v>1551.0</c:v>
                </c:pt>
                <c:pt idx="165">
                  <c:v>1554.0</c:v>
                </c:pt>
                <c:pt idx="166">
                  <c:v>1549.0</c:v>
                </c:pt>
                <c:pt idx="167">
                  <c:v>1554.0</c:v>
                </c:pt>
                <c:pt idx="168">
                  <c:v>1552.0</c:v>
                </c:pt>
                <c:pt idx="169">
                  <c:v>1557.0</c:v>
                </c:pt>
                <c:pt idx="170">
                  <c:v>1548.0</c:v>
                </c:pt>
                <c:pt idx="171">
                  <c:v>1553.0</c:v>
                </c:pt>
                <c:pt idx="172">
                  <c:v>1554.0</c:v>
                </c:pt>
                <c:pt idx="173">
                  <c:v>1557.0</c:v>
                </c:pt>
                <c:pt idx="174">
                  <c:v>1555.0</c:v>
                </c:pt>
                <c:pt idx="175">
                  <c:v>1554.0</c:v>
                </c:pt>
                <c:pt idx="176">
                  <c:v>1551.0</c:v>
                </c:pt>
                <c:pt idx="177">
                  <c:v>1555.0</c:v>
                </c:pt>
                <c:pt idx="178">
                  <c:v>1559.0</c:v>
                </c:pt>
                <c:pt idx="179">
                  <c:v>1556.0</c:v>
                </c:pt>
                <c:pt idx="180">
                  <c:v>1551.0</c:v>
                </c:pt>
                <c:pt idx="181">
                  <c:v>1551.0</c:v>
                </c:pt>
                <c:pt idx="182">
                  <c:v>1556.0</c:v>
                </c:pt>
                <c:pt idx="183">
                  <c:v>1553.0</c:v>
                </c:pt>
                <c:pt idx="184">
                  <c:v>1554.0</c:v>
                </c:pt>
                <c:pt idx="185">
                  <c:v>1555.0</c:v>
                </c:pt>
                <c:pt idx="186">
                  <c:v>1547.0</c:v>
                </c:pt>
                <c:pt idx="187">
                  <c:v>1558.0</c:v>
                </c:pt>
                <c:pt idx="188">
                  <c:v>1557.0</c:v>
                </c:pt>
                <c:pt idx="189">
                  <c:v>1556.0</c:v>
                </c:pt>
                <c:pt idx="190">
                  <c:v>1555.0</c:v>
                </c:pt>
                <c:pt idx="191">
                  <c:v>1554.0</c:v>
                </c:pt>
                <c:pt idx="192">
                  <c:v>1547.0</c:v>
                </c:pt>
                <c:pt idx="193">
                  <c:v>1554.0</c:v>
                </c:pt>
                <c:pt idx="194">
                  <c:v>1554.0</c:v>
                </c:pt>
                <c:pt idx="195">
                  <c:v>1554.0</c:v>
                </c:pt>
                <c:pt idx="196">
                  <c:v>1550.0</c:v>
                </c:pt>
                <c:pt idx="197">
                  <c:v>1556.0</c:v>
                </c:pt>
                <c:pt idx="198">
                  <c:v>1550.0</c:v>
                </c:pt>
                <c:pt idx="199">
                  <c:v>1551.0</c:v>
                </c:pt>
                <c:pt idx="200">
                  <c:v>1552.0</c:v>
                </c:pt>
                <c:pt idx="201">
                  <c:v>1548.0</c:v>
                </c:pt>
                <c:pt idx="202">
                  <c:v>1552.0</c:v>
                </c:pt>
                <c:pt idx="203">
                  <c:v>1548.0</c:v>
                </c:pt>
                <c:pt idx="204">
                  <c:v>1552.0</c:v>
                </c:pt>
                <c:pt idx="205">
                  <c:v>1555.0</c:v>
                </c:pt>
                <c:pt idx="206">
                  <c:v>1552.0</c:v>
                </c:pt>
                <c:pt idx="207">
                  <c:v>1553.0</c:v>
                </c:pt>
                <c:pt idx="208">
                  <c:v>1557.0</c:v>
                </c:pt>
                <c:pt idx="209">
                  <c:v>1555.0</c:v>
                </c:pt>
                <c:pt idx="210">
                  <c:v>1561.0</c:v>
                </c:pt>
                <c:pt idx="211">
                  <c:v>1561.0</c:v>
                </c:pt>
                <c:pt idx="212">
                  <c:v>1551.0</c:v>
                </c:pt>
                <c:pt idx="213">
                  <c:v>1560.0</c:v>
                </c:pt>
                <c:pt idx="214">
                  <c:v>1563.0</c:v>
                </c:pt>
                <c:pt idx="215">
                  <c:v>1558.0</c:v>
                </c:pt>
                <c:pt idx="216">
                  <c:v>1555.0</c:v>
                </c:pt>
                <c:pt idx="217">
                  <c:v>1562.0</c:v>
                </c:pt>
                <c:pt idx="218">
                  <c:v>1561.0</c:v>
                </c:pt>
                <c:pt idx="219">
                  <c:v>1559.0</c:v>
                </c:pt>
                <c:pt idx="220">
                  <c:v>1562.0</c:v>
                </c:pt>
                <c:pt idx="221">
                  <c:v>1559.0</c:v>
                </c:pt>
                <c:pt idx="222">
                  <c:v>1559.0</c:v>
                </c:pt>
                <c:pt idx="223">
                  <c:v>1566.0</c:v>
                </c:pt>
                <c:pt idx="224">
                  <c:v>1568.0</c:v>
                </c:pt>
                <c:pt idx="225">
                  <c:v>1561.0</c:v>
                </c:pt>
                <c:pt idx="226">
                  <c:v>1566.0</c:v>
                </c:pt>
                <c:pt idx="227">
                  <c:v>1567.0</c:v>
                </c:pt>
                <c:pt idx="228">
                  <c:v>1573.0</c:v>
                </c:pt>
                <c:pt idx="229">
                  <c:v>1572.0</c:v>
                </c:pt>
                <c:pt idx="230">
                  <c:v>1578.0</c:v>
                </c:pt>
                <c:pt idx="231">
                  <c:v>1573.0</c:v>
                </c:pt>
                <c:pt idx="232">
                  <c:v>1557.0</c:v>
                </c:pt>
                <c:pt idx="233">
                  <c:v>1579.0</c:v>
                </c:pt>
                <c:pt idx="234">
                  <c:v>1583.0</c:v>
                </c:pt>
                <c:pt idx="235">
                  <c:v>1572.0</c:v>
                </c:pt>
                <c:pt idx="236">
                  <c:v>1578.0</c:v>
                </c:pt>
                <c:pt idx="237">
                  <c:v>1586.0</c:v>
                </c:pt>
                <c:pt idx="238">
                  <c:v>1575.0</c:v>
                </c:pt>
                <c:pt idx="239">
                  <c:v>1584.0</c:v>
                </c:pt>
                <c:pt idx="240">
                  <c:v>1579.0</c:v>
                </c:pt>
                <c:pt idx="241">
                  <c:v>1580.0</c:v>
                </c:pt>
                <c:pt idx="242">
                  <c:v>1583.0</c:v>
                </c:pt>
                <c:pt idx="243">
                  <c:v>1585.0</c:v>
                </c:pt>
                <c:pt idx="244">
                  <c:v>1585.0</c:v>
                </c:pt>
                <c:pt idx="245">
                  <c:v>1588.0</c:v>
                </c:pt>
                <c:pt idx="246">
                  <c:v>1584.0</c:v>
                </c:pt>
                <c:pt idx="247">
                  <c:v>1578.0</c:v>
                </c:pt>
                <c:pt idx="248">
                  <c:v>1590.0</c:v>
                </c:pt>
                <c:pt idx="249">
                  <c:v>1589.0</c:v>
                </c:pt>
                <c:pt idx="250">
                  <c:v>1589.0</c:v>
                </c:pt>
                <c:pt idx="251">
                  <c:v>1591.0</c:v>
                </c:pt>
                <c:pt idx="252">
                  <c:v>1589.0</c:v>
                </c:pt>
                <c:pt idx="253">
                  <c:v>1588.0</c:v>
                </c:pt>
                <c:pt idx="254">
                  <c:v>1586.0</c:v>
                </c:pt>
                <c:pt idx="255">
                  <c:v>1589.0</c:v>
                </c:pt>
                <c:pt idx="256">
                  <c:v>1583.0</c:v>
                </c:pt>
                <c:pt idx="257">
                  <c:v>1589.0</c:v>
                </c:pt>
                <c:pt idx="258">
                  <c:v>1586.0</c:v>
                </c:pt>
                <c:pt idx="259">
                  <c:v>1588.0</c:v>
                </c:pt>
                <c:pt idx="260">
                  <c:v>1587.0</c:v>
                </c:pt>
                <c:pt idx="261">
                  <c:v>1587.0</c:v>
                </c:pt>
                <c:pt idx="262">
                  <c:v>1582.0</c:v>
                </c:pt>
                <c:pt idx="263">
                  <c:v>1591.0</c:v>
                </c:pt>
                <c:pt idx="264">
                  <c:v>1582.0</c:v>
                </c:pt>
                <c:pt idx="265">
                  <c:v>1579.0</c:v>
                </c:pt>
                <c:pt idx="266">
                  <c:v>1579.0</c:v>
                </c:pt>
                <c:pt idx="267">
                  <c:v>1587.0</c:v>
                </c:pt>
                <c:pt idx="268">
                  <c:v>1586.0</c:v>
                </c:pt>
                <c:pt idx="269">
                  <c:v>1580.0</c:v>
                </c:pt>
                <c:pt idx="270">
                  <c:v>1582.0</c:v>
                </c:pt>
                <c:pt idx="271">
                  <c:v>1579.0</c:v>
                </c:pt>
                <c:pt idx="272">
                  <c:v>1581.0</c:v>
                </c:pt>
                <c:pt idx="273">
                  <c:v>1588.0</c:v>
                </c:pt>
                <c:pt idx="274">
                  <c:v>1576.0</c:v>
                </c:pt>
                <c:pt idx="275">
                  <c:v>1586.0</c:v>
                </c:pt>
                <c:pt idx="276">
                  <c:v>1587.0</c:v>
                </c:pt>
                <c:pt idx="277">
                  <c:v>1588.0</c:v>
                </c:pt>
                <c:pt idx="278">
                  <c:v>1585.0</c:v>
                </c:pt>
                <c:pt idx="279">
                  <c:v>1591.0</c:v>
                </c:pt>
                <c:pt idx="280">
                  <c:v>1587.0</c:v>
                </c:pt>
                <c:pt idx="281">
                  <c:v>1586.0</c:v>
                </c:pt>
                <c:pt idx="282">
                  <c:v>1592.0</c:v>
                </c:pt>
                <c:pt idx="283">
                  <c:v>1591.0</c:v>
                </c:pt>
                <c:pt idx="284">
                  <c:v>1589.0</c:v>
                </c:pt>
                <c:pt idx="285">
                  <c:v>1585.0</c:v>
                </c:pt>
                <c:pt idx="286">
                  <c:v>1592.0</c:v>
                </c:pt>
                <c:pt idx="287">
                  <c:v>1583.0</c:v>
                </c:pt>
                <c:pt idx="288">
                  <c:v>1591.0</c:v>
                </c:pt>
                <c:pt idx="289">
                  <c:v>1586.0</c:v>
                </c:pt>
                <c:pt idx="290">
                  <c:v>1593.0</c:v>
                </c:pt>
                <c:pt idx="291">
                  <c:v>1591.0</c:v>
                </c:pt>
                <c:pt idx="292">
                  <c:v>1587.0</c:v>
                </c:pt>
                <c:pt idx="293">
                  <c:v>1588.0</c:v>
                </c:pt>
                <c:pt idx="294">
                  <c:v>1596.0</c:v>
                </c:pt>
                <c:pt idx="295">
                  <c:v>1589.0</c:v>
                </c:pt>
                <c:pt idx="296">
                  <c:v>1588.0</c:v>
                </c:pt>
                <c:pt idx="297">
                  <c:v>1584.0</c:v>
                </c:pt>
                <c:pt idx="298">
                  <c:v>1591.0</c:v>
                </c:pt>
                <c:pt idx="299">
                  <c:v>1584.0</c:v>
                </c:pt>
                <c:pt idx="300">
                  <c:v>1583.0</c:v>
                </c:pt>
                <c:pt idx="301">
                  <c:v>1591.0</c:v>
                </c:pt>
                <c:pt idx="302">
                  <c:v>1597.0</c:v>
                </c:pt>
                <c:pt idx="303">
                  <c:v>1591.0</c:v>
                </c:pt>
                <c:pt idx="304">
                  <c:v>1589.0</c:v>
                </c:pt>
                <c:pt idx="305">
                  <c:v>1588.0</c:v>
                </c:pt>
                <c:pt idx="306">
                  <c:v>1591.0</c:v>
                </c:pt>
                <c:pt idx="307">
                  <c:v>1591.0</c:v>
                </c:pt>
                <c:pt idx="308">
                  <c:v>1593.0</c:v>
                </c:pt>
                <c:pt idx="309">
                  <c:v>1593.0</c:v>
                </c:pt>
                <c:pt idx="310">
                  <c:v>1598.0</c:v>
                </c:pt>
                <c:pt idx="311">
                  <c:v>1591.0</c:v>
                </c:pt>
                <c:pt idx="312">
                  <c:v>1595.0</c:v>
                </c:pt>
                <c:pt idx="313">
                  <c:v>1600.0</c:v>
                </c:pt>
                <c:pt idx="314">
                  <c:v>1598.0</c:v>
                </c:pt>
                <c:pt idx="315">
                  <c:v>1602.0</c:v>
                </c:pt>
                <c:pt idx="316">
                  <c:v>1602.0</c:v>
                </c:pt>
                <c:pt idx="317">
                  <c:v>1603.0</c:v>
                </c:pt>
                <c:pt idx="318">
                  <c:v>1600.0</c:v>
                </c:pt>
                <c:pt idx="319">
                  <c:v>1601.0</c:v>
                </c:pt>
                <c:pt idx="320">
                  <c:v>1595.0</c:v>
                </c:pt>
                <c:pt idx="321">
                  <c:v>1597.0</c:v>
                </c:pt>
                <c:pt idx="322">
                  <c:v>1597.0</c:v>
                </c:pt>
                <c:pt idx="323">
                  <c:v>1595.0</c:v>
                </c:pt>
                <c:pt idx="324">
                  <c:v>1593.0</c:v>
                </c:pt>
                <c:pt idx="325">
                  <c:v>1593.0</c:v>
                </c:pt>
                <c:pt idx="326">
                  <c:v>1592.0</c:v>
                </c:pt>
                <c:pt idx="327">
                  <c:v>1592.0</c:v>
                </c:pt>
                <c:pt idx="328">
                  <c:v>1594.0</c:v>
                </c:pt>
                <c:pt idx="329">
                  <c:v>1596.0</c:v>
                </c:pt>
                <c:pt idx="330">
                  <c:v>1594.0</c:v>
                </c:pt>
                <c:pt idx="331">
                  <c:v>1596.0</c:v>
                </c:pt>
                <c:pt idx="332">
                  <c:v>1597.0</c:v>
                </c:pt>
                <c:pt idx="333">
                  <c:v>1600.0</c:v>
                </c:pt>
                <c:pt idx="334">
                  <c:v>1601.0</c:v>
                </c:pt>
                <c:pt idx="335">
                  <c:v>1599.0</c:v>
                </c:pt>
                <c:pt idx="336">
                  <c:v>1601.0</c:v>
                </c:pt>
                <c:pt idx="337">
                  <c:v>1599.0</c:v>
                </c:pt>
                <c:pt idx="338">
                  <c:v>1602.0</c:v>
                </c:pt>
                <c:pt idx="339">
                  <c:v>1604.0</c:v>
                </c:pt>
                <c:pt idx="340">
                  <c:v>1605.0</c:v>
                </c:pt>
                <c:pt idx="341">
                  <c:v>1608.0</c:v>
                </c:pt>
                <c:pt idx="342">
                  <c:v>1609.0</c:v>
                </c:pt>
                <c:pt idx="343">
                  <c:v>1607.0</c:v>
                </c:pt>
                <c:pt idx="344">
                  <c:v>1611.0</c:v>
                </c:pt>
                <c:pt idx="345">
                  <c:v>1618.0</c:v>
                </c:pt>
                <c:pt idx="346">
                  <c:v>1613.0</c:v>
                </c:pt>
                <c:pt idx="347">
                  <c:v>1611.0</c:v>
                </c:pt>
                <c:pt idx="348">
                  <c:v>1612.0</c:v>
                </c:pt>
                <c:pt idx="349">
                  <c:v>1614.0</c:v>
                </c:pt>
                <c:pt idx="350">
                  <c:v>1619.0</c:v>
                </c:pt>
                <c:pt idx="351">
                  <c:v>1619.0</c:v>
                </c:pt>
                <c:pt idx="352">
                  <c:v>1622.0</c:v>
                </c:pt>
                <c:pt idx="353">
                  <c:v>1624.0</c:v>
                </c:pt>
                <c:pt idx="354">
                  <c:v>1619.0</c:v>
                </c:pt>
                <c:pt idx="355">
                  <c:v>1619.0</c:v>
                </c:pt>
                <c:pt idx="356">
                  <c:v>1621.0</c:v>
                </c:pt>
                <c:pt idx="357">
                  <c:v>1623.0</c:v>
                </c:pt>
                <c:pt idx="358">
                  <c:v>1618.0</c:v>
                </c:pt>
                <c:pt idx="359">
                  <c:v>1623.0</c:v>
                </c:pt>
                <c:pt idx="360">
                  <c:v>1620.0</c:v>
                </c:pt>
                <c:pt idx="361">
                  <c:v>1626.0</c:v>
                </c:pt>
                <c:pt idx="362">
                  <c:v>1619.0</c:v>
                </c:pt>
                <c:pt idx="363">
                  <c:v>1623.0</c:v>
                </c:pt>
                <c:pt idx="364">
                  <c:v>1624.0</c:v>
                </c:pt>
                <c:pt idx="365">
                  <c:v>1626.0</c:v>
                </c:pt>
                <c:pt idx="366">
                  <c:v>1624.0</c:v>
                </c:pt>
                <c:pt idx="367">
                  <c:v>1620.0</c:v>
                </c:pt>
                <c:pt idx="368">
                  <c:v>1633.0</c:v>
                </c:pt>
                <c:pt idx="369">
                  <c:v>1635.0</c:v>
                </c:pt>
                <c:pt idx="370">
                  <c:v>1634.0</c:v>
                </c:pt>
                <c:pt idx="371">
                  <c:v>1631.0</c:v>
                </c:pt>
                <c:pt idx="372">
                  <c:v>1636.0</c:v>
                </c:pt>
                <c:pt idx="373">
                  <c:v>1643.0</c:v>
                </c:pt>
                <c:pt idx="374">
                  <c:v>1636.0</c:v>
                </c:pt>
                <c:pt idx="375">
                  <c:v>1636.0</c:v>
                </c:pt>
                <c:pt idx="376">
                  <c:v>1642.0</c:v>
                </c:pt>
                <c:pt idx="377">
                  <c:v>1642.0</c:v>
                </c:pt>
                <c:pt idx="378">
                  <c:v>1644.0</c:v>
                </c:pt>
                <c:pt idx="379">
                  <c:v>1638.0</c:v>
                </c:pt>
                <c:pt idx="380">
                  <c:v>1643.0</c:v>
                </c:pt>
                <c:pt idx="381">
                  <c:v>1642.0</c:v>
                </c:pt>
                <c:pt idx="382">
                  <c:v>1650.0</c:v>
                </c:pt>
                <c:pt idx="383">
                  <c:v>1646.0</c:v>
                </c:pt>
                <c:pt idx="384">
                  <c:v>1649.0</c:v>
                </c:pt>
                <c:pt idx="385">
                  <c:v>1652.0</c:v>
                </c:pt>
                <c:pt idx="386">
                  <c:v>1650.0</c:v>
                </c:pt>
                <c:pt idx="387">
                  <c:v>1643.0</c:v>
                </c:pt>
                <c:pt idx="388">
                  <c:v>1648.0</c:v>
                </c:pt>
                <c:pt idx="389">
                  <c:v>1648.0</c:v>
                </c:pt>
                <c:pt idx="390">
                  <c:v>1653.0</c:v>
                </c:pt>
                <c:pt idx="391">
                  <c:v>1652.0</c:v>
                </c:pt>
                <c:pt idx="392">
                  <c:v>1654.0</c:v>
                </c:pt>
                <c:pt idx="393">
                  <c:v>1653.0</c:v>
                </c:pt>
                <c:pt idx="394">
                  <c:v>1656.0</c:v>
                </c:pt>
                <c:pt idx="395">
                  <c:v>1658.0</c:v>
                </c:pt>
                <c:pt idx="396">
                  <c:v>1659.0</c:v>
                </c:pt>
                <c:pt idx="397">
                  <c:v>1668.0</c:v>
                </c:pt>
                <c:pt idx="398">
                  <c:v>1666.0</c:v>
                </c:pt>
                <c:pt idx="399">
                  <c:v>1669.0</c:v>
                </c:pt>
                <c:pt idx="400">
                  <c:v>1674.0</c:v>
                </c:pt>
                <c:pt idx="401">
                  <c:v>1671.0</c:v>
                </c:pt>
                <c:pt idx="402">
                  <c:v>1681.0</c:v>
                </c:pt>
                <c:pt idx="403">
                  <c:v>1684.0</c:v>
                </c:pt>
                <c:pt idx="404">
                  <c:v>1684.0</c:v>
                </c:pt>
                <c:pt idx="405">
                  <c:v>1689.0</c:v>
                </c:pt>
                <c:pt idx="406">
                  <c:v>1686.0</c:v>
                </c:pt>
                <c:pt idx="407">
                  <c:v>1683.0</c:v>
                </c:pt>
                <c:pt idx="408">
                  <c:v>1696.0</c:v>
                </c:pt>
                <c:pt idx="409">
                  <c:v>1696.0</c:v>
                </c:pt>
                <c:pt idx="410">
                  <c:v>1699.0</c:v>
                </c:pt>
                <c:pt idx="411">
                  <c:v>1698.0</c:v>
                </c:pt>
                <c:pt idx="412">
                  <c:v>1697.0</c:v>
                </c:pt>
                <c:pt idx="413">
                  <c:v>1705.0</c:v>
                </c:pt>
                <c:pt idx="414">
                  <c:v>1703.0</c:v>
                </c:pt>
                <c:pt idx="415">
                  <c:v>1704.0</c:v>
                </c:pt>
                <c:pt idx="416">
                  <c:v>1714.0</c:v>
                </c:pt>
                <c:pt idx="417">
                  <c:v>1709.0</c:v>
                </c:pt>
                <c:pt idx="418">
                  <c:v>1707.0</c:v>
                </c:pt>
                <c:pt idx="419">
                  <c:v>1714.0</c:v>
                </c:pt>
                <c:pt idx="420">
                  <c:v>1722.0</c:v>
                </c:pt>
                <c:pt idx="421">
                  <c:v>1711.0</c:v>
                </c:pt>
                <c:pt idx="422">
                  <c:v>1716.0</c:v>
                </c:pt>
                <c:pt idx="423">
                  <c:v>1720.0</c:v>
                </c:pt>
                <c:pt idx="424">
                  <c:v>1715.0</c:v>
                </c:pt>
                <c:pt idx="425">
                  <c:v>1722.0</c:v>
                </c:pt>
                <c:pt idx="426">
                  <c:v>1720.0</c:v>
                </c:pt>
                <c:pt idx="427">
                  <c:v>1722.0</c:v>
                </c:pt>
                <c:pt idx="428">
                  <c:v>1719.0</c:v>
                </c:pt>
                <c:pt idx="429">
                  <c:v>1715.0</c:v>
                </c:pt>
                <c:pt idx="430">
                  <c:v>1719.0</c:v>
                </c:pt>
                <c:pt idx="431">
                  <c:v>1717.0</c:v>
                </c:pt>
                <c:pt idx="432">
                  <c:v>1721.0</c:v>
                </c:pt>
                <c:pt idx="433">
                  <c:v>1723.0</c:v>
                </c:pt>
                <c:pt idx="434">
                  <c:v>1717.0</c:v>
                </c:pt>
                <c:pt idx="435">
                  <c:v>1718.0</c:v>
                </c:pt>
                <c:pt idx="436">
                  <c:v>1723.0</c:v>
                </c:pt>
                <c:pt idx="437">
                  <c:v>1702.0</c:v>
                </c:pt>
                <c:pt idx="438">
                  <c:v>1710.0</c:v>
                </c:pt>
                <c:pt idx="439">
                  <c:v>1720.0</c:v>
                </c:pt>
                <c:pt idx="440">
                  <c:v>1719.0</c:v>
                </c:pt>
                <c:pt idx="441">
                  <c:v>1720.0</c:v>
                </c:pt>
                <c:pt idx="442">
                  <c:v>1713.0</c:v>
                </c:pt>
                <c:pt idx="443">
                  <c:v>1717.0</c:v>
                </c:pt>
                <c:pt idx="444">
                  <c:v>1716.0</c:v>
                </c:pt>
                <c:pt idx="445">
                  <c:v>1720.0</c:v>
                </c:pt>
                <c:pt idx="446">
                  <c:v>1714.0</c:v>
                </c:pt>
                <c:pt idx="447">
                  <c:v>1719.0</c:v>
                </c:pt>
                <c:pt idx="448">
                  <c:v>1717.0</c:v>
                </c:pt>
                <c:pt idx="449">
                  <c:v>1728.0</c:v>
                </c:pt>
                <c:pt idx="450">
                  <c:v>1720.0</c:v>
                </c:pt>
                <c:pt idx="451">
                  <c:v>1720.0</c:v>
                </c:pt>
                <c:pt idx="452">
                  <c:v>1729.0</c:v>
                </c:pt>
                <c:pt idx="453">
                  <c:v>1710.0</c:v>
                </c:pt>
                <c:pt idx="454">
                  <c:v>1722.0</c:v>
                </c:pt>
                <c:pt idx="455">
                  <c:v>1724.0</c:v>
                </c:pt>
                <c:pt idx="456">
                  <c:v>1731.0</c:v>
                </c:pt>
                <c:pt idx="457">
                  <c:v>1726.0</c:v>
                </c:pt>
                <c:pt idx="458">
                  <c:v>1721.0</c:v>
                </c:pt>
                <c:pt idx="459">
                  <c:v>1714.0</c:v>
                </c:pt>
                <c:pt idx="460">
                  <c:v>1711.0</c:v>
                </c:pt>
                <c:pt idx="461">
                  <c:v>1725.0</c:v>
                </c:pt>
                <c:pt idx="462">
                  <c:v>1723.0</c:v>
                </c:pt>
                <c:pt idx="463">
                  <c:v>1726.0</c:v>
                </c:pt>
                <c:pt idx="464">
                  <c:v>1722.0</c:v>
                </c:pt>
                <c:pt idx="465">
                  <c:v>1720.0</c:v>
                </c:pt>
                <c:pt idx="466">
                  <c:v>1722.0</c:v>
                </c:pt>
                <c:pt idx="467">
                  <c:v>1713.0</c:v>
                </c:pt>
                <c:pt idx="468">
                  <c:v>1715.0</c:v>
                </c:pt>
                <c:pt idx="469">
                  <c:v>1717.0</c:v>
                </c:pt>
                <c:pt idx="470">
                  <c:v>1718.0</c:v>
                </c:pt>
                <c:pt idx="471">
                  <c:v>1716.0</c:v>
                </c:pt>
                <c:pt idx="472">
                  <c:v>1712.0</c:v>
                </c:pt>
                <c:pt idx="473">
                  <c:v>1710.0</c:v>
                </c:pt>
                <c:pt idx="474">
                  <c:v>1714.0</c:v>
                </c:pt>
                <c:pt idx="475">
                  <c:v>1705.0</c:v>
                </c:pt>
                <c:pt idx="476">
                  <c:v>1712.0</c:v>
                </c:pt>
                <c:pt idx="477">
                  <c:v>1700.0</c:v>
                </c:pt>
                <c:pt idx="478">
                  <c:v>1709.0</c:v>
                </c:pt>
                <c:pt idx="479">
                  <c:v>1701.0</c:v>
                </c:pt>
                <c:pt idx="480">
                  <c:v>1701.0</c:v>
                </c:pt>
                <c:pt idx="481">
                  <c:v>1706.0</c:v>
                </c:pt>
                <c:pt idx="482">
                  <c:v>1703.0</c:v>
                </c:pt>
                <c:pt idx="483">
                  <c:v>1700.0</c:v>
                </c:pt>
                <c:pt idx="484">
                  <c:v>1709.0</c:v>
                </c:pt>
                <c:pt idx="485">
                  <c:v>1697.0</c:v>
                </c:pt>
                <c:pt idx="486">
                  <c:v>1699.0</c:v>
                </c:pt>
                <c:pt idx="487">
                  <c:v>1691.0</c:v>
                </c:pt>
                <c:pt idx="488">
                  <c:v>1695.0</c:v>
                </c:pt>
                <c:pt idx="489">
                  <c:v>1696.0</c:v>
                </c:pt>
                <c:pt idx="490">
                  <c:v>1692.0</c:v>
                </c:pt>
                <c:pt idx="491">
                  <c:v>1694.0</c:v>
                </c:pt>
                <c:pt idx="492">
                  <c:v>1688.0</c:v>
                </c:pt>
                <c:pt idx="493">
                  <c:v>1693.0</c:v>
                </c:pt>
                <c:pt idx="494">
                  <c:v>1688.0</c:v>
                </c:pt>
                <c:pt idx="495">
                  <c:v>1694.0</c:v>
                </c:pt>
                <c:pt idx="496">
                  <c:v>1684.0</c:v>
                </c:pt>
                <c:pt idx="497">
                  <c:v>1690.0</c:v>
                </c:pt>
                <c:pt idx="498">
                  <c:v>1682.0</c:v>
                </c:pt>
                <c:pt idx="499">
                  <c:v>1683.0</c:v>
                </c:pt>
                <c:pt idx="500">
                  <c:v>1686.0</c:v>
                </c:pt>
                <c:pt idx="501">
                  <c:v>1681.0</c:v>
                </c:pt>
                <c:pt idx="502">
                  <c:v>1673.0</c:v>
                </c:pt>
                <c:pt idx="503">
                  <c:v>1674.0</c:v>
                </c:pt>
                <c:pt idx="504">
                  <c:v>1675.0</c:v>
                </c:pt>
                <c:pt idx="505">
                  <c:v>1678.0</c:v>
                </c:pt>
                <c:pt idx="506">
                  <c:v>1669.0</c:v>
                </c:pt>
                <c:pt idx="507">
                  <c:v>1667.0</c:v>
                </c:pt>
                <c:pt idx="508">
                  <c:v>1666.0</c:v>
                </c:pt>
                <c:pt idx="509">
                  <c:v>1664.0</c:v>
                </c:pt>
                <c:pt idx="510">
                  <c:v>1659.0</c:v>
                </c:pt>
                <c:pt idx="511">
                  <c:v>1662.0</c:v>
                </c:pt>
                <c:pt idx="512">
                  <c:v>1656.0</c:v>
                </c:pt>
                <c:pt idx="513">
                  <c:v>1658.0</c:v>
                </c:pt>
                <c:pt idx="514">
                  <c:v>1661.0</c:v>
                </c:pt>
                <c:pt idx="515">
                  <c:v>1646.0</c:v>
                </c:pt>
                <c:pt idx="516">
                  <c:v>1658.0</c:v>
                </c:pt>
                <c:pt idx="517">
                  <c:v>1656.0</c:v>
                </c:pt>
                <c:pt idx="518">
                  <c:v>1654.0</c:v>
                </c:pt>
                <c:pt idx="519">
                  <c:v>1651.0</c:v>
                </c:pt>
                <c:pt idx="520">
                  <c:v>1637.0</c:v>
                </c:pt>
                <c:pt idx="521">
                  <c:v>1658.0</c:v>
                </c:pt>
                <c:pt idx="522">
                  <c:v>1654.0</c:v>
                </c:pt>
                <c:pt idx="523">
                  <c:v>1653.0</c:v>
                </c:pt>
                <c:pt idx="524">
                  <c:v>1650.0</c:v>
                </c:pt>
                <c:pt idx="525">
                  <c:v>1651.0</c:v>
                </c:pt>
                <c:pt idx="526">
                  <c:v>1650.0</c:v>
                </c:pt>
                <c:pt idx="527">
                  <c:v>1646.0</c:v>
                </c:pt>
                <c:pt idx="528">
                  <c:v>1645.0</c:v>
                </c:pt>
                <c:pt idx="529">
                  <c:v>1653.0</c:v>
                </c:pt>
                <c:pt idx="530">
                  <c:v>1648.0</c:v>
                </c:pt>
                <c:pt idx="531">
                  <c:v>1647.0</c:v>
                </c:pt>
                <c:pt idx="532">
                  <c:v>1655.0</c:v>
                </c:pt>
                <c:pt idx="533">
                  <c:v>1650.0</c:v>
                </c:pt>
                <c:pt idx="534">
                  <c:v>1648.0</c:v>
                </c:pt>
                <c:pt idx="535">
                  <c:v>1642.0</c:v>
                </c:pt>
                <c:pt idx="536">
                  <c:v>1649.0</c:v>
                </c:pt>
                <c:pt idx="537">
                  <c:v>1644.0</c:v>
                </c:pt>
                <c:pt idx="538">
                  <c:v>1644.0</c:v>
                </c:pt>
                <c:pt idx="539">
                  <c:v>1635.0</c:v>
                </c:pt>
                <c:pt idx="540">
                  <c:v>1638.0</c:v>
                </c:pt>
                <c:pt idx="541">
                  <c:v>1633.0</c:v>
                </c:pt>
                <c:pt idx="542">
                  <c:v>1634.0</c:v>
                </c:pt>
                <c:pt idx="543">
                  <c:v>1630.0</c:v>
                </c:pt>
                <c:pt idx="544">
                  <c:v>1626.0</c:v>
                </c:pt>
                <c:pt idx="545">
                  <c:v>1625.0</c:v>
                </c:pt>
                <c:pt idx="546">
                  <c:v>1630.0</c:v>
                </c:pt>
                <c:pt idx="547">
                  <c:v>1626.0</c:v>
                </c:pt>
                <c:pt idx="548">
                  <c:v>1626.0</c:v>
                </c:pt>
                <c:pt idx="549">
                  <c:v>1628.0</c:v>
                </c:pt>
                <c:pt idx="550">
                  <c:v>1625.0</c:v>
                </c:pt>
                <c:pt idx="551">
                  <c:v>1624.0</c:v>
                </c:pt>
                <c:pt idx="552">
                  <c:v>1625.0</c:v>
                </c:pt>
                <c:pt idx="553">
                  <c:v>1633.0</c:v>
                </c:pt>
                <c:pt idx="554">
                  <c:v>1631.0</c:v>
                </c:pt>
                <c:pt idx="555">
                  <c:v>1632.0</c:v>
                </c:pt>
                <c:pt idx="556">
                  <c:v>1628.0</c:v>
                </c:pt>
                <c:pt idx="557">
                  <c:v>1624.0</c:v>
                </c:pt>
                <c:pt idx="558">
                  <c:v>1626.0</c:v>
                </c:pt>
                <c:pt idx="559">
                  <c:v>1627.0</c:v>
                </c:pt>
                <c:pt idx="560">
                  <c:v>1619.0</c:v>
                </c:pt>
                <c:pt idx="561">
                  <c:v>1629.0</c:v>
                </c:pt>
                <c:pt idx="562">
                  <c:v>1626.0</c:v>
                </c:pt>
                <c:pt idx="563">
                  <c:v>1625.0</c:v>
                </c:pt>
                <c:pt idx="564">
                  <c:v>1620.0</c:v>
                </c:pt>
                <c:pt idx="565">
                  <c:v>1623.0</c:v>
                </c:pt>
                <c:pt idx="566">
                  <c:v>1625.0</c:v>
                </c:pt>
                <c:pt idx="567">
                  <c:v>1627.0</c:v>
                </c:pt>
                <c:pt idx="568">
                  <c:v>1625.0</c:v>
                </c:pt>
                <c:pt idx="569">
                  <c:v>1627.0</c:v>
                </c:pt>
                <c:pt idx="570">
                  <c:v>1625.0</c:v>
                </c:pt>
                <c:pt idx="571">
                  <c:v>1622.0</c:v>
                </c:pt>
                <c:pt idx="572">
                  <c:v>1627.0</c:v>
                </c:pt>
                <c:pt idx="573">
                  <c:v>1629.0</c:v>
                </c:pt>
                <c:pt idx="574">
                  <c:v>1626.0</c:v>
                </c:pt>
                <c:pt idx="575">
                  <c:v>1624.0</c:v>
                </c:pt>
                <c:pt idx="576">
                  <c:v>1631.0</c:v>
                </c:pt>
                <c:pt idx="577">
                  <c:v>1626.0</c:v>
                </c:pt>
                <c:pt idx="578">
                  <c:v>1626.0</c:v>
                </c:pt>
                <c:pt idx="579">
                  <c:v>1621.0</c:v>
                </c:pt>
                <c:pt idx="580">
                  <c:v>1630.0</c:v>
                </c:pt>
                <c:pt idx="581">
                  <c:v>1624.0</c:v>
                </c:pt>
                <c:pt idx="582">
                  <c:v>1625.0</c:v>
                </c:pt>
                <c:pt idx="583">
                  <c:v>1622.0</c:v>
                </c:pt>
                <c:pt idx="584">
                  <c:v>1620.0</c:v>
                </c:pt>
                <c:pt idx="585">
                  <c:v>1621.0</c:v>
                </c:pt>
                <c:pt idx="586">
                  <c:v>1621.0</c:v>
                </c:pt>
                <c:pt idx="587">
                  <c:v>1621.0</c:v>
                </c:pt>
                <c:pt idx="588">
                  <c:v>1617.0</c:v>
                </c:pt>
                <c:pt idx="589">
                  <c:v>1622.0</c:v>
                </c:pt>
                <c:pt idx="590">
                  <c:v>1616.0</c:v>
                </c:pt>
                <c:pt idx="591">
                  <c:v>1615.0</c:v>
                </c:pt>
                <c:pt idx="592">
                  <c:v>1614.0</c:v>
                </c:pt>
                <c:pt idx="593">
                  <c:v>1612.0</c:v>
                </c:pt>
                <c:pt idx="594">
                  <c:v>1615.0</c:v>
                </c:pt>
                <c:pt idx="595">
                  <c:v>1618.0</c:v>
                </c:pt>
                <c:pt idx="596">
                  <c:v>1609.0</c:v>
                </c:pt>
                <c:pt idx="597">
                  <c:v>1611.0</c:v>
                </c:pt>
                <c:pt idx="598">
                  <c:v>1615.0</c:v>
                </c:pt>
                <c:pt idx="599">
                  <c:v>1608.0</c:v>
                </c:pt>
                <c:pt idx="600">
                  <c:v>1608.0</c:v>
                </c:pt>
                <c:pt idx="601">
                  <c:v>1602.0</c:v>
                </c:pt>
                <c:pt idx="602">
                  <c:v>1614.0</c:v>
                </c:pt>
                <c:pt idx="603">
                  <c:v>1612.0</c:v>
                </c:pt>
                <c:pt idx="604">
                  <c:v>1597.0</c:v>
                </c:pt>
                <c:pt idx="605">
                  <c:v>1602.0</c:v>
                </c:pt>
                <c:pt idx="606">
                  <c:v>1611.0</c:v>
                </c:pt>
                <c:pt idx="607">
                  <c:v>1607.0</c:v>
                </c:pt>
                <c:pt idx="608">
                  <c:v>1609.0</c:v>
                </c:pt>
                <c:pt idx="609">
                  <c:v>1601.0</c:v>
                </c:pt>
                <c:pt idx="610">
                  <c:v>1608.0</c:v>
                </c:pt>
                <c:pt idx="611">
                  <c:v>1607.0</c:v>
                </c:pt>
                <c:pt idx="612">
                  <c:v>1609.0</c:v>
                </c:pt>
                <c:pt idx="613">
                  <c:v>1602.0</c:v>
                </c:pt>
                <c:pt idx="614">
                  <c:v>1601.0</c:v>
                </c:pt>
                <c:pt idx="615">
                  <c:v>1600.0</c:v>
                </c:pt>
                <c:pt idx="616">
                  <c:v>1600.0</c:v>
                </c:pt>
                <c:pt idx="617">
                  <c:v>1593.0</c:v>
                </c:pt>
                <c:pt idx="618">
                  <c:v>1595.0</c:v>
                </c:pt>
                <c:pt idx="619">
                  <c:v>1596.0</c:v>
                </c:pt>
                <c:pt idx="620">
                  <c:v>1595.0</c:v>
                </c:pt>
                <c:pt idx="621">
                  <c:v>1590.0</c:v>
                </c:pt>
                <c:pt idx="622">
                  <c:v>1593.0</c:v>
                </c:pt>
                <c:pt idx="623">
                  <c:v>1592.0</c:v>
                </c:pt>
                <c:pt idx="624">
                  <c:v>1597.0</c:v>
                </c:pt>
                <c:pt idx="625">
                  <c:v>1595.0</c:v>
                </c:pt>
                <c:pt idx="626">
                  <c:v>1593.0</c:v>
                </c:pt>
                <c:pt idx="627">
                  <c:v>1589.0</c:v>
                </c:pt>
                <c:pt idx="628">
                  <c:v>1590.0</c:v>
                </c:pt>
                <c:pt idx="629">
                  <c:v>1592.0</c:v>
                </c:pt>
                <c:pt idx="630">
                  <c:v>1593.0</c:v>
                </c:pt>
                <c:pt idx="631">
                  <c:v>1588.0</c:v>
                </c:pt>
                <c:pt idx="632">
                  <c:v>1586.0</c:v>
                </c:pt>
                <c:pt idx="633">
                  <c:v>1594.0</c:v>
                </c:pt>
                <c:pt idx="634">
                  <c:v>1590.0</c:v>
                </c:pt>
                <c:pt idx="635">
                  <c:v>1590.0</c:v>
                </c:pt>
                <c:pt idx="636">
                  <c:v>1592.0</c:v>
                </c:pt>
                <c:pt idx="637">
                  <c:v>1590.0</c:v>
                </c:pt>
                <c:pt idx="638">
                  <c:v>1590.0</c:v>
                </c:pt>
                <c:pt idx="639">
                  <c:v>1592.0</c:v>
                </c:pt>
                <c:pt idx="640">
                  <c:v>1594.0</c:v>
                </c:pt>
                <c:pt idx="641">
                  <c:v>1590.0</c:v>
                </c:pt>
                <c:pt idx="642">
                  <c:v>1595.0</c:v>
                </c:pt>
                <c:pt idx="643">
                  <c:v>1588.0</c:v>
                </c:pt>
                <c:pt idx="644">
                  <c:v>1589.0</c:v>
                </c:pt>
                <c:pt idx="645">
                  <c:v>1588.0</c:v>
                </c:pt>
                <c:pt idx="646">
                  <c:v>1589.0</c:v>
                </c:pt>
                <c:pt idx="647">
                  <c:v>1585.0</c:v>
                </c:pt>
                <c:pt idx="648">
                  <c:v>1590.0</c:v>
                </c:pt>
                <c:pt idx="649">
                  <c:v>1589.0</c:v>
                </c:pt>
                <c:pt idx="650">
                  <c:v>1585.0</c:v>
                </c:pt>
                <c:pt idx="651">
                  <c:v>1587.0</c:v>
                </c:pt>
                <c:pt idx="652">
                  <c:v>1587.0</c:v>
                </c:pt>
                <c:pt idx="653">
                  <c:v>1579.0</c:v>
                </c:pt>
                <c:pt idx="654">
                  <c:v>1584.0</c:v>
                </c:pt>
                <c:pt idx="655">
                  <c:v>1584.0</c:v>
                </c:pt>
                <c:pt idx="656">
                  <c:v>1586.0</c:v>
                </c:pt>
                <c:pt idx="657">
                  <c:v>1579.0</c:v>
                </c:pt>
                <c:pt idx="658">
                  <c:v>1577.0</c:v>
                </c:pt>
                <c:pt idx="659">
                  <c:v>1576.0</c:v>
                </c:pt>
                <c:pt idx="660">
                  <c:v>1580.0</c:v>
                </c:pt>
                <c:pt idx="661">
                  <c:v>1578.0</c:v>
                </c:pt>
                <c:pt idx="662">
                  <c:v>1573.0</c:v>
                </c:pt>
                <c:pt idx="663">
                  <c:v>1570.0</c:v>
                </c:pt>
                <c:pt idx="664">
                  <c:v>1566.0</c:v>
                </c:pt>
                <c:pt idx="665">
                  <c:v>1570.0</c:v>
                </c:pt>
                <c:pt idx="666">
                  <c:v>1576.0</c:v>
                </c:pt>
                <c:pt idx="667">
                  <c:v>1564.0</c:v>
                </c:pt>
                <c:pt idx="668">
                  <c:v>1574.0</c:v>
                </c:pt>
                <c:pt idx="669">
                  <c:v>1568.0</c:v>
                </c:pt>
                <c:pt idx="670">
                  <c:v>1564.0</c:v>
                </c:pt>
                <c:pt idx="671">
                  <c:v>1559.0</c:v>
                </c:pt>
                <c:pt idx="672">
                  <c:v>1574.0</c:v>
                </c:pt>
                <c:pt idx="673">
                  <c:v>1572.0</c:v>
                </c:pt>
                <c:pt idx="674">
                  <c:v>1569.0</c:v>
                </c:pt>
                <c:pt idx="675">
                  <c:v>1564.0</c:v>
                </c:pt>
                <c:pt idx="676">
                  <c:v>1565.0</c:v>
                </c:pt>
                <c:pt idx="677">
                  <c:v>1569.0</c:v>
                </c:pt>
                <c:pt idx="678">
                  <c:v>1566.0</c:v>
                </c:pt>
                <c:pt idx="679">
                  <c:v>1565.0</c:v>
                </c:pt>
                <c:pt idx="680">
                  <c:v>1564.0</c:v>
                </c:pt>
                <c:pt idx="681">
                  <c:v>1556.0</c:v>
                </c:pt>
                <c:pt idx="682">
                  <c:v>1564.0</c:v>
                </c:pt>
                <c:pt idx="683">
                  <c:v>1562.0</c:v>
                </c:pt>
                <c:pt idx="684">
                  <c:v>1557.0</c:v>
                </c:pt>
                <c:pt idx="685">
                  <c:v>1567.0</c:v>
                </c:pt>
                <c:pt idx="686">
                  <c:v>1568.0</c:v>
                </c:pt>
                <c:pt idx="687">
                  <c:v>1564.0</c:v>
                </c:pt>
                <c:pt idx="688">
                  <c:v>1566.0</c:v>
                </c:pt>
                <c:pt idx="689">
                  <c:v>1565.0</c:v>
                </c:pt>
                <c:pt idx="690">
                  <c:v>1565.0</c:v>
                </c:pt>
                <c:pt idx="691">
                  <c:v>1548.0</c:v>
                </c:pt>
                <c:pt idx="692">
                  <c:v>1563.0</c:v>
                </c:pt>
                <c:pt idx="693">
                  <c:v>1562.0</c:v>
                </c:pt>
                <c:pt idx="694">
                  <c:v>1568.0</c:v>
                </c:pt>
                <c:pt idx="695">
                  <c:v>1561.0</c:v>
                </c:pt>
                <c:pt idx="696">
                  <c:v>1569.0</c:v>
                </c:pt>
                <c:pt idx="697">
                  <c:v>1569.0</c:v>
                </c:pt>
                <c:pt idx="698">
                  <c:v>1566.0</c:v>
                </c:pt>
                <c:pt idx="699">
                  <c:v>1557.0</c:v>
                </c:pt>
                <c:pt idx="700">
                  <c:v>1564.0</c:v>
                </c:pt>
                <c:pt idx="701">
                  <c:v>1566.0</c:v>
                </c:pt>
                <c:pt idx="702">
                  <c:v>1566.0</c:v>
                </c:pt>
                <c:pt idx="703">
                  <c:v>1559.0</c:v>
                </c:pt>
                <c:pt idx="704">
                  <c:v>1563.0</c:v>
                </c:pt>
                <c:pt idx="705">
                  <c:v>1553.0</c:v>
                </c:pt>
                <c:pt idx="706">
                  <c:v>1563.0</c:v>
                </c:pt>
                <c:pt idx="707">
                  <c:v>1560.0</c:v>
                </c:pt>
                <c:pt idx="708">
                  <c:v>1558.0</c:v>
                </c:pt>
                <c:pt idx="709">
                  <c:v>1561.0</c:v>
                </c:pt>
                <c:pt idx="710">
                  <c:v>1563.0</c:v>
                </c:pt>
                <c:pt idx="711">
                  <c:v>1554.0</c:v>
                </c:pt>
                <c:pt idx="712">
                  <c:v>1559.0</c:v>
                </c:pt>
                <c:pt idx="713">
                  <c:v>1560.0</c:v>
                </c:pt>
                <c:pt idx="714">
                  <c:v>1561.0</c:v>
                </c:pt>
                <c:pt idx="715">
                  <c:v>1561.0</c:v>
                </c:pt>
                <c:pt idx="716">
                  <c:v>1553.0</c:v>
                </c:pt>
                <c:pt idx="717">
                  <c:v>1562.0</c:v>
                </c:pt>
                <c:pt idx="718">
                  <c:v>1558.0</c:v>
                </c:pt>
                <c:pt idx="719">
                  <c:v>1556.0</c:v>
                </c:pt>
                <c:pt idx="720">
                  <c:v>1559.0</c:v>
                </c:pt>
                <c:pt idx="721">
                  <c:v>1560.0</c:v>
                </c:pt>
                <c:pt idx="722">
                  <c:v>1557.0</c:v>
                </c:pt>
                <c:pt idx="723">
                  <c:v>1559.0</c:v>
                </c:pt>
                <c:pt idx="724">
                  <c:v>1557.0</c:v>
                </c:pt>
                <c:pt idx="725">
                  <c:v>1557.0</c:v>
                </c:pt>
                <c:pt idx="726">
                  <c:v>1558.0</c:v>
                </c:pt>
                <c:pt idx="727">
                  <c:v>1550.0</c:v>
                </c:pt>
                <c:pt idx="728">
                  <c:v>1561.0</c:v>
                </c:pt>
                <c:pt idx="729">
                  <c:v>1557.0</c:v>
                </c:pt>
                <c:pt idx="730">
                  <c:v>1552.0</c:v>
                </c:pt>
                <c:pt idx="731">
                  <c:v>1557.0</c:v>
                </c:pt>
                <c:pt idx="732">
                  <c:v>1557.0</c:v>
                </c:pt>
                <c:pt idx="733">
                  <c:v>1557.0</c:v>
                </c:pt>
                <c:pt idx="734">
                  <c:v>1557.0</c:v>
                </c:pt>
                <c:pt idx="735">
                  <c:v>1559.0</c:v>
                </c:pt>
                <c:pt idx="736">
                  <c:v>1554.0</c:v>
                </c:pt>
                <c:pt idx="737">
                  <c:v>1559.0</c:v>
                </c:pt>
                <c:pt idx="738">
                  <c:v>1556.0</c:v>
                </c:pt>
                <c:pt idx="739">
                  <c:v>1555.0</c:v>
                </c:pt>
                <c:pt idx="740">
                  <c:v>1553.0</c:v>
                </c:pt>
                <c:pt idx="741">
                  <c:v>1554.0</c:v>
                </c:pt>
                <c:pt idx="742">
                  <c:v>1555.0</c:v>
                </c:pt>
                <c:pt idx="743">
                  <c:v>1552.0</c:v>
                </c:pt>
                <c:pt idx="744">
                  <c:v>1557.0</c:v>
                </c:pt>
                <c:pt idx="745">
                  <c:v>1556.0</c:v>
                </c:pt>
                <c:pt idx="746">
                  <c:v>1547.0</c:v>
                </c:pt>
                <c:pt idx="747">
                  <c:v>1554.0</c:v>
                </c:pt>
                <c:pt idx="748">
                  <c:v>1558.0</c:v>
                </c:pt>
                <c:pt idx="749">
                  <c:v>1553.0</c:v>
                </c:pt>
                <c:pt idx="750">
                  <c:v>1550.0</c:v>
                </c:pt>
                <c:pt idx="751">
                  <c:v>1556.0</c:v>
                </c:pt>
                <c:pt idx="752">
                  <c:v>1546.0</c:v>
                </c:pt>
                <c:pt idx="753">
                  <c:v>1554.0</c:v>
                </c:pt>
                <c:pt idx="754">
                  <c:v>1553.0</c:v>
                </c:pt>
                <c:pt idx="755">
                  <c:v>1554.0</c:v>
                </c:pt>
                <c:pt idx="756">
                  <c:v>1561.0</c:v>
                </c:pt>
                <c:pt idx="757">
                  <c:v>1556.0</c:v>
                </c:pt>
                <c:pt idx="758">
                  <c:v>1553.0</c:v>
                </c:pt>
                <c:pt idx="759">
                  <c:v>1562.0</c:v>
                </c:pt>
                <c:pt idx="760">
                  <c:v>1565.0</c:v>
                </c:pt>
                <c:pt idx="761">
                  <c:v>1568.0</c:v>
                </c:pt>
                <c:pt idx="762">
                  <c:v>1569.0</c:v>
                </c:pt>
                <c:pt idx="763">
                  <c:v>1565.0</c:v>
                </c:pt>
                <c:pt idx="764">
                  <c:v>1566.0</c:v>
                </c:pt>
                <c:pt idx="765">
                  <c:v>1569.0</c:v>
                </c:pt>
                <c:pt idx="766">
                  <c:v>1574.0</c:v>
                </c:pt>
                <c:pt idx="767">
                  <c:v>1573.0</c:v>
                </c:pt>
                <c:pt idx="768">
                  <c:v>1570.0</c:v>
                </c:pt>
                <c:pt idx="769">
                  <c:v>1579.0</c:v>
                </c:pt>
                <c:pt idx="770">
                  <c:v>1575.0</c:v>
                </c:pt>
                <c:pt idx="771">
                  <c:v>1583.0</c:v>
                </c:pt>
                <c:pt idx="772">
                  <c:v>1586.0</c:v>
                </c:pt>
                <c:pt idx="773">
                  <c:v>1578.0</c:v>
                </c:pt>
                <c:pt idx="774">
                  <c:v>1584.0</c:v>
                </c:pt>
                <c:pt idx="775">
                  <c:v>1585.0</c:v>
                </c:pt>
                <c:pt idx="776">
                  <c:v>1592.0</c:v>
                </c:pt>
                <c:pt idx="777">
                  <c:v>1590.0</c:v>
                </c:pt>
                <c:pt idx="778">
                  <c:v>1592.0</c:v>
                </c:pt>
                <c:pt idx="779">
                  <c:v>1596.0</c:v>
                </c:pt>
                <c:pt idx="780">
                  <c:v>1597.0</c:v>
                </c:pt>
                <c:pt idx="781">
                  <c:v>1600.0</c:v>
                </c:pt>
                <c:pt idx="782">
                  <c:v>1598.0</c:v>
                </c:pt>
                <c:pt idx="783">
                  <c:v>1607.0</c:v>
                </c:pt>
                <c:pt idx="784">
                  <c:v>1605.0</c:v>
                </c:pt>
                <c:pt idx="785">
                  <c:v>1613.0</c:v>
                </c:pt>
                <c:pt idx="786">
                  <c:v>1616.0</c:v>
                </c:pt>
                <c:pt idx="787">
                  <c:v>1621.0</c:v>
                </c:pt>
                <c:pt idx="788">
                  <c:v>1613.0</c:v>
                </c:pt>
                <c:pt idx="789">
                  <c:v>1621.0</c:v>
                </c:pt>
                <c:pt idx="790">
                  <c:v>1623.0</c:v>
                </c:pt>
                <c:pt idx="791">
                  <c:v>1624.0</c:v>
                </c:pt>
                <c:pt idx="792">
                  <c:v>1631.0</c:v>
                </c:pt>
                <c:pt idx="793">
                  <c:v>1631.0</c:v>
                </c:pt>
                <c:pt idx="794">
                  <c:v>1634.0</c:v>
                </c:pt>
                <c:pt idx="795">
                  <c:v>1643.0</c:v>
                </c:pt>
                <c:pt idx="796">
                  <c:v>1641.0</c:v>
                </c:pt>
                <c:pt idx="797">
                  <c:v>1642.0</c:v>
                </c:pt>
                <c:pt idx="798">
                  <c:v>1642.0</c:v>
                </c:pt>
                <c:pt idx="799">
                  <c:v>1644.0</c:v>
                </c:pt>
                <c:pt idx="800">
                  <c:v>1646.0</c:v>
                </c:pt>
                <c:pt idx="801">
                  <c:v>1645.0</c:v>
                </c:pt>
                <c:pt idx="802">
                  <c:v>1642.0</c:v>
                </c:pt>
                <c:pt idx="803">
                  <c:v>1645.0</c:v>
                </c:pt>
                <c:pt idx="804">
                  <c:v>1643.0</c:v>
                </c:pt>
                <c:pt idx="805">
                  <c:v>1642.0</c:v>
                </c:pt>
                <c:pt idx="806">
                  <c:v>1640.0</c:v>
                </c:pt>
                <c:pt idx="807">
                  <c:v>1627.0</c:v>
                </c:pt>
                <c:pt idx="808">
                  <c:v>1632.0</c:v>
                </c:pt>
                <c:pt idx="809">
                  <c:v>1629.0</c:v>
                </c:pt>
                <c:pt idx="810">
                  <c:v>1631.0</c:v>
                </c:pt>
                <c:pt idx="811">
                  <c:v>1631.0</c:v>
                </c:pt>
                <c:pt idx="812">
                  <c:v>1634.0</c:v>
                </c:pt>
                <c:pt idx="813">
                  <c:v>1629.0</c:v>
                </c:pt>
                <c:pt idx="814">
                  <c:v>1636.0</c:v>
                </c:pt>
                <c:pt idx="815">
                  <c:v>1638.0</c:v>
                </c:pt>
                <c:pt idx="816">
                  <c:v>1644.0</c:v>
                </c:pt>
                <c:pt idx="817">
                  <c:v>1648.0</c:v>
                </c:pt>
                <c:pt idx="818">
                  <c:v>1646.0</c:v>
                </c:pt>
                <c:pt idx="819">
                  <c:v>1659.0</c:v>
                </c:pt>
                <c:pt idx="820">
                  <c:v>1656.0</c:v>
                </c:pt>
                <c:pt idx="821">
                  <c:v>1661.0</c:v>
                </c:pt>
                <c:pt idx="822">
                  <c:v>1664.0</c:v>
                </c:pt>
                <c:pt idx="823">
                  <c:v>1657.0</c:v>
                </c:pt>
                <c:pt idx="824">
                  <c:v>1665.0</c:v>
                </c:pt>
                <c:pt idx="825">
                  <c:v>1665.0</c:v>
                </c:pt>
                <c:pt idx="826">
                  <c:v>1666.0</c:v>
                </c:pt>
                <c:pt idx="827">
                  <c:v>1662.0</c:v>
                </c:pt>
                <c:pt idx="828">
                  <c:v>1670.0</c:v>
                </c:pt>
                <c:pt idx="829">
                  <c:v>1673.0</c:v>
                </c:pt>
                <c:pt idx="830">
                  <c:v>1677.0</c:v>
                </c:pt>
                <c:pt idx="831">
                  <c:v>1679.0</c:v>
                </c:pt>
                <c:pt idx="832">
                  <c:v>1678.0</c:v>
                </c:pt>
                <c:pt idx="833">
                  <c:v>1690.0</c:v>
                </c:pt>
                <c:pt idx="834">
                  <c:v>1694.0</c:v>
                </c:pt>
                <c:pt idx="835">
                  <c:v>1701.0</c:v>
                </c:pt>
                <c:pt idx="836">
                  <c:v>1702.0</c:v>
                </c:pt>
                <c:pt idx="837">
                  <c:v>1715.0</c:v>
                </c:pt>
                <c:pt idx="838">
                  <c:v>1717.0</c:v>
                </c:pt>
                <c:pt idx="839">
                  <c:v>1728.0</c:v>
                </c:pt>
                <c:pt idx="840">
                  <c:v>1736.0</c:v>
                </c:pt>
                <c:pt idx="841">
                  <c:v>1732.0</c:v>
                </c:pt>
                <c:pt idx="842">
                  <c:v>1745.0</c:v>
                </c:pt>
                <c:pt idx="843">
                  <c:v>1751.0</c:v>
                </c:pt>
                <c:pt idx="844">
                  <c:v>1755.0</c:v>
                </c:pt>
                <c:pt idx="845">
                  <c:v>1761.0</c:v>
                </c:pt>
                <c:pt idx="846">
                  <c:v>1762.0</c:v>
                </c:pt>
                <c:pt idx="847">
                  <c:v>1772.0</c:v>
                </c:pt>
                <c:pt idx="848">
                  <c:v>1773.0</c:v>
                </c:pt>
                <c:pt idx="849">
                  <c:v>1770.0</c:v>
                </c:pt>
                <c:pt idx="850">
                  <c:v>1781.0</c:v>
                </c:pt>
                <c:pt idx="851">
                  <c:v>1785.0</c:v>
                </c:pt>
                <c:pt idx="852">
                  <c:v>1787.0</c:v>
                </c:pt>
                <c:pt idx="853">
                  <c:v>1787.0</c:v>
                </c:pt>
                <c:pt idx="854">
                  <c:v>1788.0</c:v>
                </c:pt>
                <c:pt idx="855">
                  <c:v>1792.0</c:v>
                </c:pt>
                <c:pt idx="856">
                  <c:v>1797.0</c:v>
                </c:pt>
                <c:pt idx="857">
                  <c:v>1802.0</c:v>
                </c:pt>
                <c:pt idx="858">
                  <c:v>1808.0</c:v>
                </c:pt>
                <c:pt idx="859">
                  <c:v>1803.0</c:v>
                </c:pt>
                <c:pt idx="860">
                  <c:v>1805.0</c:v>
                </c:pt>
                <c:pt idx="861">
                  <c:v>1811.0</c:v>
                </c:pt>
                <c:pt idx="862">
                  <c:v>1806.0</c:v>
                </c:pt>
                <c:pt idx="863">
                  <c:v>1808.0</c:v>
                </c:pt>
                <c:pt idx="864">
                  <c:v>1823.0</c:v>
                </c:pt>
                <c:pt idx="865">
                  <c:v>1820.0</c:v>
                </c:pt>
                <c:pt idx="866">
                  <c:v>1819.0</c:v>
                </c:pt>
                <c:pt idx="867">
                  <c:v>1823.0</c:v>
                </c:pt>
                <c:pt idx="868">
                  <c:v>1822.0</c:v>
                </c:pt>
                <c:pt idx="869">
                  <c:v>1820.0</c:v>
                </c:pt>
                <c:pt idx="870">
                  <c:v>1818.0</c:v>
                </c:pt>
                <c:pt idx="871">
                  <c:v>1822.0</c:v>
                </c:pt>
                <c:pt idx="872">
                  <c:v>1824.0</c:v>
                </c:pt>
                <c:pt idx="873">
                  <c:v>1814.0</c:v>
                </c:pt>
                <c:pt idx="874">
                  <c:v>1823.0</c:v>
                </c:pt>
                <c:pt idx="875">
                  <c:v>1820.0</c:v>
                </c:pt>
                <c:pt idx="876">
                  <c:v>1820.0</c:v>
                </c:pt>
                <c:pt idx="877">
                  <c:v>1822.0</c:v>
                </c:pt>
                <c:pt idx="878">
                  <c:v>1819.0</c:v>
                </c:pt>
                <c:pt idx="879">
                  <c:v>1827.0</c:v>
                </c:pt>
                <c:pt idx="880">
                  <c:v>1827.0</c:v>
                </c:pt>
                <c:pt idx="881">
                  <c:v>1824.0</c:v>
                </c:pt>
                <c:pt idx="882">
                  <c:v>1815.0</c:v>
                </c:pt>
                <c:pt idx="883">
                  <c:v>1818.0</c:v>
                </c:pt>
                <c:pt idx="884">
                  <c:v>1825.0</c:v>
                </c:pt>
                <c:pt idx="885">
                  <c:v>1824.0</c:v>
                </c:pt>
                <c:pt idx="886">
                  <c:v>1818.0</c:v>
                </c:pt>
                <c:pt idx="887">
                  <c:v>1813.0</c:v>
                </c:pt>
                <c:pt idx="888">
                  <c:v>1809.0</c:v>
                </c:pt>
                <c:pt idx="889">
                  <c:v>1799.0</c:v>
                </c:pt>
                <c:pt idx="890">
                  <c:v>1784.0</c:v>
                </c:pt>
                <c:pt idx="891">
                  <c:v>1765.0</c:v>
                </c:pt>
                <c:pt idx="892">
                  <c:v>1752.0</c:v>
                </c:pt>
                <c:pt idx="893">
                  <c:v>1730.0</c:v>
                </c:pt>
                <c:pt idx="894">
                  <c:v>1714.0</c:v>
                </c:pt>
                <c:pt idx="895">
                  <c:v>1693.0</c:v>
                </c:pt>
                <c:pt idx="896">
                  <c:v>1668.0</c:v>
                </c:pt>
                <c:pt idx="897">
                  <c:v>1657.0</c:v>
                </c:pt>
                <c:pt idx="898">
                  <c:v>1637.0</c:v>
                </c:pt>
                <c:pt idx="899">
                  <c:v>1628.0</c:v>
                </c:pt>
                <c:pt idx="900">
                  <c:v>1626.0</c:v>
                </c:pt>
                <c:pt idx="901">
                  <c:v>1612.0</c:v>
                </c:pt>
                <c:pt idx="902">
                  <c:v>1615.0</c:v>
                </c:pt>
                <c:pt idx="903">
                  <c:v>1628.0</c:v>
                </c:pt>
                <c:pt idx="904">
                  <c:v>1644.0</c:v>
                </c:pt>
                <c:pt idx="905">
                  <c:v>1656.0</c:v>
                </c:pt>
                <c:pt idx="906">
                  <c:v>1668.0</c:v>
                </c:pt>
                <c:pt idx="907">
                  <c:v>1675.0</c:v>
                </c:pt>
                <c:pt idx="908">
                  <c:v>1701.0</c:v>
                </c:pt>
                <c:pt idx="909">
                  <c:v>1709.0</c:v>
                </c:pt>
                <c:pt idx="910">
                  <c:v>1726.0</c:v>
                </c:pt>
                <c:pt idx="911">
                  <c:v>1735.0</c:v>
                </c:pt>
                <c:pt idx="912">
                  <c:v>1751.0</c:v>
                </c:pt>
                <c:pt idx="913">
                  <c:v>1752.0</c:v>
                </c:pt>
                <c:pt idx="914">
                  <c:v>1763.0</c:v>
                </c:pt>
                <c:pt idx="915">
                  <c:v>1772.0</c:v>
                </c:pt>
                <c:pt idx="916">
                  <c:v>1772.0</c:v>
                </c:pt>
                <c:pt idx="917">
                  <c:v>1777.0</c:v>
                </c:pt>
                <c:pt idx="918">
                  <c:v>1783.0</c:v>
                </c:pt>
                <c:pt idx="919">
                  <c:v>1787.0</c:v>
                </c:pt>
                <c:pt idx="920">
                  <c:v>1788.0</c:v>
                </c:pt>
                <c:pt idx="921">
                  <c:v>1790.0</c:v>
                </c:pt>
                <c:pt idx="922">
                  <c:v>1782.0</c:v>
                </c:pt>
                <c:pt idx="923">
                  <c:v>1788.0</c:v>
                </c:pt>
                <c:pt idx="924">
                  <c:v>1789.0</c:v>
                </c:pt>
                <c:pt idx="925">
                  <c:v>1786.0</c:v>
                </c:pt>
                <c:pt idx="926">
                  <c:v>1782.0</c:v>
                </c:pt>
                <c:pt idx="927">
                  <c:v>1788.0</c:v>
                </c:pt>
                <c:pt idx="928">
                  <c:v>1778.0</c:v>
                </c:pt>
                <c:pt idx="929">
                  <c:v>1783.0</c:v>
                </c:pt>
                <c:pt idx="930">
                  <c:v>1779.0</c:v>
                </c:pt>
                <c:pt idx="931">
                  <c:v>1783.0</c:v>
                </c:pt>
                <c:pt idx="932">
                  <c:v>1774.0</c:v>
                </c:pt>
                <c:pt idx="933">
                  <c:v>1774.0</c:v>
                </c:pt>
                <c:pt idx="934">
                  <c:v>1776.0</c:v>
                </c:pt>
                <c:pt idx="935">
                  <c:v>1779.0</c:v>
                </c:pt>
                <c:pt idx="936">
                  <c:v>1773.0</c:v>
                </c:pt>
                <c:pt idx="937">
                  <c:v>1769.0</c:v>
                </c:pt>
                <c:pt idx="938">
                  <c:v>1768.0</c:v>
                </c:pt>
                <c:pt idx="939">
                  <c:v>1769.0</c:v>
                </c:pt>
                <c:pt idx="940">
                  <c:v>1768.0</c:v>
                </c:pt>
                <c:pt idx="941">
                  <c:v>1758.0</c:v>
                </c:pt>
                <c:pt idx="942">
                  <c:v>1759.0</c:v>
                </c:pt>
                <c:pt idx="943">
                  <c:v>1757.0</c:v>
                </c:pt>
                <c:pt idx="944">
                  <c:v>1761.0</c:v>
                </c:pt>
                <c:pt idx="945">
                  <c:v>1758.0</c:v>
                </c:pt>
                <c:pt idx="946">
                  <c:v>1752.0</c:v>
                </c:pt>
                <c:pt idx="947">
                  <c:v>1755.0</c:v>
                </c:pt>
                <c:pt idx="948">
                  <c:v>1753.0</c:v>
                </c:pt>
                <c:pt idx="949">
                  <c:v>1748.0</c:v>
                </c:pt>
                <c:pt idx="950">
                  <c:v>1742.0</c:v>
                </c:pt>
                <c:pt idx="951">
                  <c:v>1741.0</c:v>
                </c:pt>
                <c:pt idx="952">
                  <c:v>1735.0</c:v>
                </c:pt>
                <c:pt idx="953">
                  <c:v>1736.0</c:v>
                </c:pt>
                <c:pt idx="954">
                  <c:v>1731.0</c:v>
                </c:pt>
                <c:pt idx="955">
                  <c:v>1729.0</c:v>
                </c:pt>
                <c:pt idx="956">
                  <c:v>1726.0</c:v>
                </c:pt>
                <c:pt idx="957">
                  <c:v>1730.0</c:v>
                </c:pt>
                <c:pt idx="958">
                  <c:v>1719.0</c:v>
                </c:pt>
                <c:pt idx="959">
                  <c:v>1720.0</c:v>
                </c:pt>
                <c:pt idx="960">
                  <c:v>1721.0</c:v>
                </c:pt>
                <c:pt idx="961">
                  <c:v>1718.0</c:v>
                </c:pt>
                <c:pt idx="962">
                  <c:v>1719.0</c:v>
                </c:pt>
                <c:pt idx="963">
                  <c:v>1722.0</c:v>
                </c:pt>
                <c:pt idx="964">
                  <c:v>1724.0</c:v>
                </c:pt>
                <c:pt idx="965">
                  <c:v>1719.0</c:v>
                </c:pt>
                <c:pt idx="966">
                  <c:v>1716.0</c:v>
                </c:pt>
                <c:pt idx="967">
                  <c:v>1717.0</c:v>
                </c:pt>
                <c:pt idx="968">
                  <c:v>1714.0</c:v>
                </c:pt>
                <c:pt idx="969">
                  <c:v>1716.0</c:v>
                </c:pt>
                <c:pt idx="970">
                  <c:v>1714.0</c:v>
                </c:pt>
                <c:pt idx="971">
                  <c:v>1718.0</c:v>
                </c:pt>
                <c:pt idx="972">
                  <c:v>1718.0</c:v>
                </c:pt>
                <c:pt idx="973">
                  <c:v>1712.0</c:v>
                </c:pt>
                <c:pt idx="974">
                  <c:v>1704.0</c:v>
                </c:pt>
                <c:pt idx="975">
                  <c:v>1713.0</c:v>
                </c:pt>
                <c:pt idx="976">
                  <c:v>1713.0</c:v>
                </c:pt>
                <c:pt idx="977">
                  <c:v>1712.0</c:v>
                </c:pt>
                <c:pt idx="978">
                  <c:v>1704.0</c:v>
                </c:pt>
                <c:pt idx="979">
                  <c:v>1706.0</c:v>
                </c:pt>
                <c:pt idx="980">
                  <c:v>1704.0</c:v>
                </c:pt>
                <c:pt idx="981">
                  <c:v>1702.0</c:v>
                </c:pt>
                <c:pt idx="982">
                  <c:v>1706.0</c:v>
                </c:pt>
                <c:pt idx="983">
                  <c:v>1709.0</c:v>
                </c:pt>
                <c:pt idx="984">
                  <c:v>1705.0</c:v>
                </c:pt>
                <c:pt idx="985">
                  <c:v>1694.0</c:v>
                </c:pt>
                <c:pt idx="986">
                  <c:v>1697.0</c:v>
                </c:pt>
                <c:pt idx="987">
                  <c:v>1704.0</c:v>
                </c:pt>
                <c:pt idx="988">
                  <c:v>1699.0</c:v>
                </c:pt>
                <c:pt idx="989">
                  <c:v>1697.0</c:v>
                </c:pt>
                <c:pt idx="990">
                  <c:v>1699.0</c:v>
                </c:pt>
                <c:pt idx="991">
                  <c:v>1691.0</c:v>
                </c:pt>
                <c:pt idx="992">
                  <c:v>1692.0</c:v>
                </c:pt>
                <c:pt idx="993">
                  <c:v>1689.0</c:v>
                </c:pt>
                <c:pt idx="994">
                  <c:v>1691.0</c:v>
                </c:pt>
                <c:pt idx="995">
                  <c:v>1692.0</c:v>
                </c:pt>
                <c:pt idx="996">
                  <c:v>1677.0</c:v>
                </c:pt>
                <c:pt idx="997">
                  <c:v>1678.0</c:v>
                </c:pt>
                <c:pt idx="998">
                  <c:v>1676.0</c:v>
                </c:pt>
                <c:pt idx="999">
                  <c:v>1668.0</c:v>
                </c:pt>
                <c:pt idx="1000">
                  <c:v>1667.0</c:v>
                </c:pt>
                <c:pt idx="1001">
                  <c:v>1648.0</c:v>
                </c:pt>
                <c:pt idx="1002">
                  <c:v>1650.0</c:v>
                </c:pt>
                <c:pt idx="1003">
                  <c:v>1653.0</c:v>
                </c:pt>
                <c:pt idx="1004">
                  <c:v>1641.0</c:v>
                </c:pt>
                <c:pt idx="1005">
                  <c:v>1633.0</c:v>
                </c:pt>
                <c:pt idx="1006">
                  <c:v>1632.0</c:v>
                </c:pt>
                <c:pt idx="1007">
                  <c:v>1630.0</c:v>
                </c:pt>
                <c:pt idx="1008">
                  <c:v>1623.0</c:v>
                </c:pt>
                <c:pt idx="1009">
                  <c:v>1620.0</c:v>
                </c:pt>
                <c:pt idx="1010">
                  <c:v>1610.0</c:v>
                </c:pt>
                <c:pt idx="1011">
                  <c:v>1618.0</c:v>
                </c:pt>
                <c:pt idx="1012">
                  <c:v>1618.0</c:v>
                </c:pt>
                <c:pt idx="1013">
                  <c:v>1612.0</c:v>
                </c:pt>
                <c:pt idx="1014">
                  <c:v>1614.0</c:v>
                </c:pt>
                <c:pt idx="1015">
                  <c:v>1617.0</c:v>
                </c:pt>
                <c:pt idx="1016">
                  <c:v>1615.0</c:v>
                </c:pt>
                <c:pt idx="1017">
                  <c:v>1613.0</c:v>
                </c:pt>
                <c:pt idx="1018">
                  <c:v>1610.0</c:v>
                </c:pt>
                <c:pt idx="1019">
                  <c:v>1620.0</c:v>
                </c:pt>
                <c:pt idx="1020">
                  <c:v>1612.0</c:v>
                </c:pt>
                <c:pt idx="1021">
                  <c:v>1610.0</c:v>
                </c:pt>
                <c:pt idx="1022">
                  <c:v>1605.0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59954016"/>
        <c:axId val="-2059952608"/>
      </c:lineChart>
      <c:catAx>
        <c:axId val="-2059954016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59952608"/>
        <c:crosses val="autoZero"/>
        <c:auto val="1"/>
        <c:lblAlgn val="ctr"/>
        <c:lblOffset val="100"/>
        <c:noMultiLvlLbl val="0"/>
      </c:catAx>
      <c:valAx>
        <c:axId val="-2059952608"/>
        <c:scaling>
          <c:orientation val="minMax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5995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Relative</a:t>
            </a:r>
            <a:r>
              <a:rPr lang="en-US" baseline="0" dirty="0" smtClean="0"/>
              <a:t> I</a:t>
            </a:r>
            <a:r>
              <a:rPr lang="en-US" dirty="0" smtClean="0"/>
              <a:t>ntensities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greenGrass_inShadow.txt!$B$1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greenGrass_inShadow.txt!$B$2:$B$1024</c:f>
              <c:numCache>
                <c:formatCode>General</c:formatCode>
                <c:ptCount val="1023"/>
                <c:pt idx="1">
                  <c:v>1509.0</c:v>
                </c:pt>
                <c:pt idx="2">
                  <c:v>1510.0</c:v>
                </c:pt>
                <c:pt idx="3">
                  <c:v>1505.0</c:v>
                </c:pt>
                <c:pt idx="4">
                  <c:v>1506.0</c:v>
                </c:pt>
                <c:pt idx="5">
                  <c:v>1506.0</c:v>
                </c:pt>
                <c:pt idx="6">
                  <c:v>1510.0</c:v>
                </c:pt>
                <c:pt idx="7">
                  <c:v>1507.0</c:v>
                </c:pt>
                <c:pt idx="8">
                  <c:v>1511.0</c:v>
                </c:pt>
                <c:pt idx="9">
                  <c:v>1500.0</c:v>
                </c:pt>
                <c:pt idx="10">
                  <c:v>1513.0</c:v>
                </c:pt>
                <c:pt idx="11">
                  <c:v>1512.0</c:v>
                </c:pt>
                <c:pt idx="12">
                  <c:v>1514.0</c:v>
                </c:pt>
                <c:pt idx="13">
                  <c:v>1510.0</c:v>
                </c:pt>
                <c:pt idx="14">
                  <c:v>1508.0</c:v>
                </c:pt>
                <c:pt idx="15">
                  <c:v>1506.0</c:v>
                </c:pt>
                <c:pt idx="16">
                  <c:v>1507.0</c:v>
                </c:pt>
                <c:pt idx="17">
                  <c:v>1506.0</c:v>
                </c:pt>
                <c:pt idx="18">
                  <c:v>1514.0</c:v>
                </c:pt>
                <c:pt idx="19">
                  <c:v>1509.0</c:v>
                </c:pt>
                <c:pt idx="20">
                  <c:v>1507.0</c:v>
                </c:pt>
                <c:pt idx="21">
                  <c:v>1514.0</c:v>
                </c:pt>
                <c:pt idx="22">
                  <c:v>1517.0</c:v>
                </c:pt>
                <c:pt idx="23">
                  <c:v>1513.0</c:v>
                </c:pt>
                <c:pt idx="24">
                  <c:v>1507.0</c:v>
                </c:pt>
                <c:pt idx="25">
                  <c:v>1511.0</c:v>
                </c:pt>
                <c:pt idx="26">
                  <c:v>1514.0</c:v>
                </c:pt>
                <c:pt idx="27">
                  <c:v>1515.0</c:v>
                </c:pt>
                <c:pt idx="28">
                  <c:v>1511.0</c:v>
                </c:pt>
                <c:pt idx="29">
                  <c:v>1514.0</c:v>
                </c:pt>
                <c:pt idx="30">
                  <c:v>1516.0</c:v>
                </c:pt>
                <c:pt idx="31">
                  <c:v>1515.0</c:v>
                </c:pt>
                <c:pt idx="32">
                  <c:v>1512.0</c:v>
                </c:pt>
                <c:pt idx="33">
                  <c:v>1512.0</c:v>
                </c:pt>
                <c:pt idx="34">
                  <c:v>1504.0</c:v>
                </c:pt>
                <c:pt idx="35">
                  <c:v>1518.0</c:v>
                </c:pt>
                <c:pt idx="36">
                  <c:v>1510.0</c:v>
                </c:pt>
                <c:pt idx="37">
                  <c:v>1513.0</c:v>
                </c:pt>
                <c:pt idx="38">
                  <c:v>1514.0</c:v>
                </c:pt>
                <c:pt idx="39">
                  <c:v>1515.0</c:v>
                </c:pt>
                <c:pt idx="40">
                  <c:v>1516.0</c:v>
                </c:pt>
                <c:pt idx="41">
                  <c:v>1514.0</c:v>
                </c:pt>
                <c:pt idx="42">
                  <c:v>1515.0</c:v>
                </c:pt>
                <c:pt idx="43">
                  <c:v>1518.0</c:v>
                </c:pt>
                <c:pt idx="44">
                  <c:v>1510.0</c:v>
                </c:pt>
                <c:pt idx="45">
                  <c:v>1513.0</c:v>
                </c:pt>
                <c:pt idx="46">
                  <c:v>1513.0</c:v>
                </c:pt>
                <c:pt idx="47">
                  <c:v>1509.0</c:v>
                </c:pt>
                <c:pt idx="48">
                  <c:v>1509.0</c:v>
                </c:pt>
                <c:pt idx="49">
                  <c:v>1517.0</c:v>
                </c:pt>
                <c:pt idx="50">
                  <c:v>1508.0</c:v>
                </c:pt>
                <c:pt idx="51">
                  <c:v>1515.0</c:v>
                </c:pt>
                <c:pt idx="52">
                  <c:v>1515.0</c:v>
                </c:pt>
                <c:pt idx="53">
                  <c:v>1510.0</c:v>
                </c:pt>
                <c:pt idx="54">
                  <c:v>1517.0</c:v>
                </c:pt>
                <c:pt idx="55">
                  <c:v>1519.0</c:v>
                </c:pt>
                <c:pt idx="56">
                  <c:v>1514.0</c:v>
                </c:pt>
                <c:pt idx="57">
                  <c:v>1515.0</c:v>
                </c:pt>
                <c:pt idx="58">
                  <c:v>1521.0</c:v>
                </c:pt>
                <c:pt idx="59">
                  <c:v>1517.0</c:v>
                </c:pt>
                <c:pt idx="60">
                  <c:v>1519.0</c:v>
                </c:pt>
                <c:pt idx="61">
                  <c:v>1517.0</c:v>
                </c:pt>
                <c:pt idx="62">
                  <c:v>1515.0</c:v>
                </c:pt>
                <c:pt idx="63">
                  <c:v>1514.0</c:v>
                </c:pt>
                <c:pt idx="64">
                  <c:v>1522.0</c:v>
                </c:pt>
                <c:pt idx="65">
                  <c:v>1519.0</c:v>
                </c:pt>
                <c:pt idx="66">
                  <c:v>1516.0</c:v>
                </c:pt>
                <c:pt idx="67">
                  <c:v>1521.0</c:v>
                </c:pt>
                <c:pt idx="68">
                  <c:v>1522.0</c:v>
                </c:pt>
                <c:pt idx="69">
                  <c:v>1523.0</c:v>
                </c:pt>
                <c:pt idx="70">
                  <c:v>1521.0</c:v>
                </c:pt>
                <c:pt idx="71">
                  <c:v>1522.0</c:v>
                </c:pt>
                <c:pt idx="72">
                  <c:v>1520.0</c:v>
                </c:pt>
                <c:pt idx="73">
                  <c:v>1522.0</c:v>
                </c:pt>
                <c:pt idx="74">
                  <c:v>1517.0</c:v>
                </c:pt>
                <c:pt idx="75">
                  <c:v>1516.0</c:v>
                </c:pt>
                <c:pt idx="76">
                  <c:v>1523.0</c:v>
                </c:pt>
                <c:pt idx="77">
                  <c:v>1517.0</c:v>
                </c:pt>
                <c:pt idx="78">
                  <c:v>1522.0</c:v>
                </c:pt>
                <c:pt idx="79">
                  <c:v>1518.0</c:v>
                </c:pt>
                <c:pt idx="80">
                  <c:v>1515.0</c:v>
                </c:pt>
                <c:pt idx="81">
                  <c:v>1519.0</c:v>
                </c:pt>
                <c:pt idx="82">
                  <c:v>1514.0</c:v>
                </c:pt>
                <c:pt idx="83">
                  <c:v>1516.0</c:v>
                </c:pt>
                <c:pt idx="84">
                  <c:v>1513.0</c:v>
                </c:pt>
                <c:pt idx="85">
                  <c:v>1517.0</c:v>
                </c:pt>
                <c:pt idx="86">
                  <c:v>1509.0</c:v>
                </c:pt>
                <c:pt idx="87">
                  <c:v>1525.0</c:v>
                </c:pt>
                <c:pt idx="88">
                  <c:v>1513.0</c:v>
                </c:pt>
                <c:pt idx="89">
                  <c:v>1513.0</c:v>
                </c:pt>
                <c:pt idx="90">
                  <c:v>1522.0</c:v>
                </c:pt>
                <c:pt idx="91">
                  <c:v>1526.0</c:v>
                </c:pt>
                <c:pt idx="92">
                  <c:v>1525.0</c:v>
                </c:pt>
                <c:pt idx="93">
                  <c:v>1521.0</c:v>
                </c:pt>
                <c:pt idx="94">
                  <c:v>1521.0</c:v>
                </c:pt>
                <c:pt idx="95">
                  <c:v>1520.0</c:v>
                </c:pt>
                <c:pt idx="96">
                  <c:v>1519.0</c:v>
                </c:pt>
                <c:pt idx="97">
                  <c:v>1522.0</c:v>
                </c:pt>
                <c:pt idx="98">
                  <c:v>1525.0</c:v>
                </c:pt>
                <c:pt idx="99">
                  <c:v>1521.0</c:v>
                </c:pt>
                <c:pt idx="100">
                  <c:v>1520.0</c:v>
                </c:pt>
                <c:pt idx="101">
                  <c:v>1516.0</c:v>
                </c:pt>
                <c:pt idx="102">
                  <c:v>1521.0</c:v>
                </c:pt>
                <c:pt idx="103">
                  <c:v>1521.0</c:v>
                </c:pt>
                <c:pt idx="104">
                  <c:v>1520.0</c:v>
                </c:pt>
                <c:pt idx="105">
                  <c:v>1522.0</c:v>
                </c:pt>
                <c:pt idx="106">
                  <c:v>1524.0</c:v>
                </c:pt>
                <c:pt idx="107">
                  <c:v>1525.0</c:v>
                </c:pt>
                <c:pt idx="108">
                  <c:v>1522.0</c:v>
                </c:pt>
                <c:pt idx="109">
                  <c:v>1522.0</c:v>
                </c:pt>
                <c:pt idx="110">
                  <c:v>1526.0</c:v>
                </c:pt>
                <c:pt idx="111">
                  <c:v>1527.0</c:v>
                </c:pt>
                <c:pt idx="112">
                  <c:v>1523.0</c:v>
                </c:pt>
                <c:pt idx="113">
                  <c:v>1526.0</c:v>
                </c:pt>
                <c:pt idx="114">
                  <c:v>1527.0</c:v>
                </c:pt>
                <c:pt idx="115">
                  <c:v>1527.0</c:v>
                </c:pt>
                <c:pt idx="116">
                  <c:v>1528.0</c:v>
                </c:pt>
                <c:pt idx="117">
                  <c:v>1524.0</c:v>
                </c:pt>
                <c:pt idx="118">
                  <c:v>1525.0</c:v>
                </c:pt>
                <c:pt idx="119">
                  <c:v>1527.0</c:v>
                </c:pt>
                <c:pt idx="120">
                  <c:v>1528.0</c:v>
                </c:pt>
                <c:pt idx="121">
                  <c:v>1520.0</c:v>
                </c:pt>
                <c:pt idx="122">
                  <c:v>1523.0</c:v>
                </c:pt>
                <c:pt idx="123">
                  <c:v>1527.0</c:v>
                </c:pt>
                <c:pt idx="124">
                  <c:v>1524.0</c:v>
                </c:pt>
                <c:pt idx="125">
                  <c:v>1517.0</c:v>
                </c:pt>
                <c:pt idx="126">
                  <c:v>1525.0</c:v>
                </c:pt>
                <c:pt idx="127">
                  <c:v>1527.0</c:v>
                </c:pt>
                <c:pt idx="128">
                  <c:v>1533.0</c:v>
                </c:pt>
                <c:pt idx="129">
                  <c:v>1520.0</c:v>
                </c:pt>
                <c:pt idx="130">
                  <c:v>1527.0</c:v>
                </c:pt>
                <c:pt idx="131">
                  <c:v>1524.0</c:v>
                </c:pt>
                <c:pt idx="132">
                  <c:v>1531.0</c:v>
                </c:pt>
                <c:pt idx="133">
                  <c:v>1534.0</c:v>
                </c:pt>
                <c:pt idx="134">
                  <c:v>1526.0</c:v>
                </c:pt>
                <c:pt idx="135">
                  <c:v>1534.0</c:v>
                </c:pt>
                <c:pt idx="136">
                  <c:v>1534.0</c:v>
                </c:pt>
                <c:pt idx="137">
                  <c:v>1540.0</c:v>
                </c:pt>
                <c:pt idx="138">
                  <c:v>1537.0</c:v>
                </c:pt>
                <c:pt idx="139">
                  <c:v>1543.0</c:v>
                </c:pt>
                <c:pt idx="140">
                  <c:v>1547.0</c:v>
                </c:pt>
                <c:pt idx="141">
                  <c:v>1545.0</c:v>
                </c:pt>
                <c:pt idx="142">
                  <c:v>1548.0</c:v>
                </c:pt>
                <c:pt idx="143">
                  <c:v>1551.0</c:v>
                </c:pt>
                <c:pt idx="144">
                  <c:v>1549.0</c:v>
                </c:pt>
                <c:pt idx="145">
                  <c:v>1547.0</c:v>
                </c:pt>
                <c:pt idx="146">
                  <c:v>1548.0</c:v>
                </c:pt>
                <c:pt idx="147">
                  <c:v>1548.0</c:v>
                </c:pt>
                <c:pt idx="148">
                  <c:v>1545.0</c:v>
                </c:pt>
                <c:pt idx="149">
                  <c:v>1547.0</c:v>
                </c:pt>
                <c:pt idx="150">
                  <c:v>1544.0</c:v>
                </c:pt>
                <c:pt idx="151">
                  <c:v>1547.0</c:v>
                </c:pt>
                <c:pt idx="152">
                  <c:v>1549.0</c:v>
                </c:pt>
                <c:pt idx="153">
                  <c:v>1552.0</c:v>
                </c:pt>
                <c:pt idx="154">
                  <c:v>1546.0</c:v>
                </c:pt>
                <c:pt idx="155">
                  <c:v>1551.0</c:v>
                </c:pt>
                <c:pt idx="156">
                  <c:v>1547.0</c:v>
                </c:pt>
                <c:pt idx="157">
                  <c:v>1551.0</c:v>
                </c:pt>
                <c:pt idx="158">
                  <c:v>1548.0</c:v>
                </c:pt>
                <c:pt idx="159">
                  <c:v>1555.0</c:v>
                </c:pt>
                <c:pt idx="160">
                  <c:v>1547.0</c:v>
                </c:pt>
                <c:pt idx="161">
                  <c:v>1554.0</c:v>
                </c:pt>
                <c:pt idx="162">
                  <c:v>1550.0</c:v>
                </c:pt>
                <c:pt idx="163">
                  <c:v>1550.0</c:v>
                </c:pt>
                <c:pt idx="164">
                  <c:v>1551.0</c:v>
                </c:pt>
                <c:pt idx="165">
                  <c:v>1554.0</c:v>
                </c:pt>
                <c:pt idx="166">
                  <c:v>1549.0</c:v>
                </c:pt>
                <c:pt idx="167">
                  <c:v>1554.0</c:v>
                </c:pt>
                <c:pt idx="168">
                  <c:v>1552.0</c:v>
                </c:pt>
                <c:pt idx="169">
                  <c:v>1557.0</c:v>
                </c:pt>
                <c:pt idx="170">
                  <c:v>1548.0</c:v>
                </c:pt>
                <c:pt idx="171">
                  <c:v>1553.0</c:v>
                </c:pt>
                <c:pt idx="172">
                  <c:v>1554.0</c:v>
                </c:pt>
                <c:pt idx="173">
                  <c:v>1557.0</c:v>
                </c:pt>
                <c:pt idx="174">
                  <c:v>1555.0</c:v>
                </c:pt>
                <c:pt idx="175">
                  <c:v>1554.0</c:v>
                </c:pt>
                <c:pt idx="176">
                  <c:v>1551.0</c:v>
                </c:pt>
                <c:pt idx="177">
                  <c:v>1555.0</c:v>
                </c:pt>
                <c:pt idx="178">
                  <c:v>1559.0</c:v>
                </c:pt>
                <c:pt idx="179">
                  <c:v>1556.0</c:v>
                </c:pt>
                <c:pt idx="180">
                  <c:v>1551.0</c:v>
                </c:pt>
                <c:pt idx="181">
                  <c:v>1551.0</c:v>
                </c:pt>
                <c:pt idx="182">
                  <c:v>1556.0</c:v>
                </c:pt>
                <c:pt idx="183">
                  <c:v>1553.0</c:v>
                </c:pt>
                <c:pt idx="184">
                  <c:v>1554.0</c:v>
                </c:pt>
                <c:pt idx="185">
                  <c:v>1555.0</c:v>
                </c:pt>
                <c:pt idx="186">
                  <c:v>1547.0</c:v>
                </c:pt>
                <c:pt idx="187">
                  <c:v>1558.0</c:v>
                </c:pt>
                <c:pt idx="188">
                  <c:v>1557.0</c:v>
                </c:pt>
                <c:pt idx="189">
                  <c:v>1556.0</c:v>
                </c:pt>
                <c:pt idx="190">
                  <c:v>1555.0</c:v>
                </c:pt>
                <c:pt idx="191">
                  <c:v>1554.0</c:v>
                </c:pt>
                <c:pt idx="192">
                  <c:v>1547.0</c:v>
                </c:pt>
                <c:pt idx="193">
                  <c:v>1554.0</c:v>
                </c:pt>
                <c:pt idx="194">
                  <c:v>1554.0</c:v>
                </c:pt>
                <c:pt idx="195">
                  <c:v>1554.0</c:v>
                </c:pt>
                <c:pt idx="196">
                  <c:v>1550.0</c:v>
                </c:pt>
                <c:pt idx="197">
                  <c:v>1556.0</c:v>
                </c:pt>
                <c:pt idx="198">
                  <c:v>1550.0</c:v>
                </c:pt>
                <c:pt idx="199">
                  <c:v>1551.0</c:v>
                </c:pt>
                <c:pt idx="200">
                  <c:v>1552.0</c:v>
                </c:pt>
                <c:pt idx="201">
                  <c:v>1548.0</c:v>
                </c:pt>
                <c:pt idx="202">
                  <c:v>1552.0</c:v>
                </c:pt>
                <c:pt idx="203">
                  <c:v>1548.0</c:v>
                </c:pt>
                <c:pt idx="204">
                  <c:v>1552.0</c:v>
                </c:pt>
                <c:pt idx="205">
                  <c:v>1555.0</c:v>
                </c:pt>
                <c:pt idx="206">
                  <c:v>1552.0</c:v>
                </c:pt>
                <c:pt idx="207">
                  <c:v>1553.0</c:v>
                </c:pt>
                <c:pt idx="208">
                  <c:v>1557.0</c:v>
                </c:pt>
                <c:pt idx="209">
                  <c:v>1555.0</c:v>
                </c:pt>
                <c:pt idx="210">
                  <c:v>1561.0</c:v>
                </c:pt>
                <c:pt idx="211">
                  <c:v>1561.0</c:v>
                </c:pt>
                <c:pt idx="212">
                  <c:v>1551.0</c:v>
                </c:pt>
                <c:pt idx="213">
                  <c:v>1560.0</c:v>
                </c:pt>
                <c:pt idx="214">
                  <c:v>1563.0</c:v>
                </c:pt>
                <c:pt idx="215">
                  <c:v>1558.0</c:v>
                </c:pt>
                <c:pt idx="216">
                  <c:v>1555.0</c:v>
                </c:pt>
                <c:pt idx="217">
                  <c:v>1562.0</c:v>
                </c:pt>
                <c:pt idx="218">
                  <c:v>1561.0</c:v>
                </c:pt>
                <c:pt idx="219">
                  <c:v>1559.0</c:v>
                </c:pt>
                <c:pt idx="220">
                  <c:v>1562.0</c:v>
                </c:pt>
                <c:pt idx="221">
                  <c:v>1559.0</c:v>
                </c:pt>
                <c:pt idx="222">
                  <c:v>1559.0</c:v>
                </c:pt>
                <c:pt idx="223">
                  <c:v>1566.0</c:v>
                </c:pt>
                <c:pt idx="224">
                  <c:v>1568.0</c:v>
                </c:pt>
                <c:pt idx="225">
                  <c:v>1561.0</c:v>
                </c:pt>
                <c:pt idx="226">
                  <c:v>1566.0</c:v>
                </c:pt>
                <c:pt idx="227">
                  <c:v>1567.0</c:v>
                </c:pt>
                <c:pt idx="228">
                  <c:v>1573.0</c:v>
                </c:pt>
                <c:pt idx="229">
                  <c:v>1572.0</c:v>
                </c:pt>
                <c:pt idx="230">
                  <c:v>1578.0</c:v>
                </c:pt>
                <c:pt idx="231">
                  <c:v>1573.0</c:v>
                </c:pt>
                <c:pt idx="232">
                  <c:v>1557.0</c:v>
                </c:pt>
                <c:pt idx="233">
                  <c:v>1579.0</c:v>
                </c:pt>
                <c:pt idx="234">
                  <c:v>1583.0</c:v>
                </c:pt>
                <c:pt idx="235">
                  <c:v>1572.0</c:v>
                </c:pt>
                <c:pt idx="236">
                  <c:v>1578.0</c:v>
                </c:pt>
                <c:pt idx="237">
                  <c:v>1586.0</c:v>
                </c:pt>
                <c:pt idx="238">
                  <c:v>1575.0</c:v>
                </c:pt>
                <c:pt idx="239">
                  <c:v>1584.0</c:v>
                </c:pt>
                <c:pt idx="240">
                  <c:v>1579.0</c:v>
                </c:pt>
                <c:pt idx="241">
                  <c:v>1580.0</c:v>
                </c:pt>
                <c:pt idx="242">
                  <c:v>1583.0</c:v>
                </c:pt>
                <c:pt idx="243">
                  <c:v>1585.0</c:v>
                </c:pt>
                <c:pt idx="244">
                  <c:v>1585.0</c:v>
                </c:pt>
                <c:pt idx="245">
                  <c:v>1588.0</c:v>
                </c:pt>
                <c:pt idx="246">
                  <c:v>1584.0</c:v>
                </c:pt>
                <c:pt idx="247">
                  <c:v>1578.0</c:v>
                </c:pt>
                <c:pt idx="248">
                  <c:v>1590.0</c:v>
                </c:pt>
                <c:pt idx="249">
                  <c:v>1589.0</c:v>
                </c:pt>
                <c:pt idx="250">
                  <c:v>1589.0</c:v>
                </c:pt>
                <c:pt idx="251">
                  <c:v>1591.0</c:v>
                </c:pt>
                <c:pt idx="252">
                  <c:v>1589.0</c:v>
                </c:pt>
                <c:pt idx="253">
                  <c:v>1588.0</c:v>
                </c:pt>
                <c:pt idx="254">
                  <c:v>1586.0</c:v>
                </c:pt>
                <c:pt idx="255">
                  <c:v>1589.0</c:v>
                </c:pt>
                <c:pt idx="256">
                  <c:v>1583.0</c:v>
                </c:pt>
                <c:pt idx="257">
                  <c:v>1589.0</c:v>
                </c:pt>
                <c:pt idx="258">
                  <c:v>1586.0</c:v>
                </c:pt>
                <c:pt idx="259">
                  <c:v>1588.0</c:v>
                </c:pt>
                <c:pt idx="260">
                  <c:v>1587.0</c:v>
                </c:pt>
                <c:pt idx="261">
                  <c:v>1587.0</c:v>
                </c:pt>
                <c:pt idx="262">
                  <c:v>1582.0</c:v>
                </c:pt>
                <c:pt idx="263">
                  <c:v>1591.0</c:v>
                </c:pt>
                <c:pt idx="264">
                  <c:v>1582.0</c:v>
                </c:pt>
                <c:pt idx="265">
                  <c:v>1579.0</c:v>
                </c:pt>
                <c:pt idx="266">
                  <c:v>1579.0</c:v>
                </c:pt>
                <c:pt idx="267">
                  <c:v>1587.0</c:v>
                </c:pt>
                <c:pt idx="268">
                  <c:v>1586.0</c:v>
                </c:pt>
                <c:pt idx="269">
                  <c:v>1580.0</c:v>
                </c:pt>
                <c:pt idx="270">
                  <c:v>1582.0</c:v>
                </c:pt>
                <c:pt idx="271">
                  <c:v>1579.0</c:v>
                </c:pt>
                <c:pt idx="272">
                  <c:v>1581.0</c:v>
                </c:pt>
                <c:pt idx="273">
                  <c:v>1588.0</c:v>
                </c:pt>
                <c:pt idx="274">
                  <c:v>1576.0</c:v>
                </c:pt>
                <c:pt idx="275">
                  <c:v>1586.0</c:v>
                </c:pt>
                <c:pt idx="276">
                  <c:v>1587.0</c:v>
                </c:pt>
                <c:pt idx="277">
                  <c:v>1588.0</c:v>
                </c:pt>
                <c:pt idx="278">
                  <c:v>1585.0</c:v>
                </c:pt>
                <c:pt idx="279">
                  <c:v>1591.0</c:v>
                </c:pt>
                <c:pt idx="280">
                  <c:v>1587.0</c:v>
                </c:pt>
                <c:pt idx="281">
                  <c:v>1586.0</c:v>
                </c:pt>
                <c:pt idx="282">
                  <c:v>1592.0</c:v>
                </c:pt>
                <c:pt idx="283">
                  <c:v>1591.0</c:v>
                </c:pt>
                <c:pt idx="284">
                  <c:v>1589.0</c:v>
                </c:pt>
                <c:pt idx="285">
                  <c:v>1585.0</c:v>
                </c:pt>
                <c:pt idx="286">
                  <c:v>1592.0</c:v>
                </c:pt>
                <c:pt idx="287">
                  <c:v>1583.0</c:v>
                </c:pt>
                <c:pt idx="288">
                  <c:v>1591.0</c:v>
                </c:pt>
                <c:pt idx="289">
                  <c:v>1586.0</c:v>
                </c:pt>
                <c:pt idx="290">
                  <c:v>1593.0</c:v>
                </c:pt>
                <c:pt idx="291">
                  <c:v>1591.0</c:v>
                </c:pt>
                <c:pt idx="292">
                  <c:v>1587.0</c:v>
                </c:pt>
                <c:pt idx="293">
                  <c:v>1588.0</c:v>
                </c:pt>
                <c:pt idx="294">
                  <c:v>1596.0</c:v>
                </c:pt>
                <c:pt idx="295">
                  <c:v>1589.0</c:v>
                </c:pt>
                <c:pt idx="296">
                  <c:v>1588.0</c:v>
                </c:pt>
                <c:pt idx="297">
                  <c:v>1584.0</c:v>
                </c:pt>
                <c:pt idx="298">
                  <c:v>1591.0</c:v>
                </c:pt>
                <c:pt idx="299">
                  <c:v>1584.0</c:v>
                </c:pt>
                <c:pt idx="300">
                  <c:v>1583.0</c:v>
                </c:pt>
                <c:pt idx="301">
                  <c:v>1591.0</c:v>
                </c:pt>
                <c:pt idx="302">
                  <c:v>1597.0</c:v>
                </c:pt>
                <c:pt idx="303">
                  <c:v>1591.0</c:v>
                </c:pt>
                <c:pt idx="304">
                  <c:v>1589.0</c:v>
                </c:pt>
                <c:pt idx="305">
                  <c:v>1588.0</c:v>
                </c:pt>
                <c:pt idx="306">
                  <c:v>1591.0</c:v>
                </c:pt>
                <c:pt idx="307">
                  <c:v>1591.0</c:v>
                </c:pt>
                <c:pt idx="308">
                  <c:v>1593.0</c:v>
                </c:pt>
                <c:pt idx="309">
                  <c:v>1593.0</c:v>
                </c:pt>
                <c:pt idx="310">
                  <c:v>1598.0</c:v>
                </c:pt>
                <c:pt idx="311">
                  <c:v>1591.0</c:v>
                </c:pt>
                <c:pt idx="312">
                  <c:v>1595.0</c:v>
                </c:pt>
                <c:pt idx="313">
                  <c:v>1600.0</c:v>
                </c:pt>
                <c:pt idx="314">
                  <c:v>1598.0</c:v>
                </c:pt>
                <c:pt idx="315">
                  <c:v>1602.0</c:v>
                </c:pt>
                <c:pt idx="316">
                  <c:v>1602.0</c:v>
                </c:pt>
                <c:pt idx="317">
                  <c:v>1603.0</c:v>
                </c:pt>
                <c:pt idx="318">
                  <c:v>1600.0</c:v>
                </c:pt>
                <c:pt idx="319">
                  <c:v>1601.0</c:v>
                </c:pt>
                <c:pt idx="320">
                  <c:v>1595.0</c:v>
                </c:pt>
                <c:pt idx="321">
                  <c:v>1597.0</c:v>
                </c:pt>
                <c:pt idx="322">
                  <c:v>1597.0</c:v>
                </c:pt>
                <c:pt idx="323">
                  <c:v>1595.0</c:v>
                </c:pt>
                <c:pt idx="324">
                  <c:v>1593.0</c:v>
                </c:pt>
                <c:pt idx="325">
                  <c:v>1593.0</c:v>
                </c:pt>
                <c:pt idx="326">
                  <c:v>1592.0</c:v>
                </c:pt>
                <c:pt idx="327">
                  <c:v>1592.0</c:v>
                </c:pt>
                <c:pt idx="328">
                  <c:v>1594.0</c:v>
                </c:pt>
                <c:pt idx="329">
                  <c:v>1596.0</c:v>
                </c:pt>
                <c:pt idx="330">
                  <c:v>1594.0</c:v>
                </c:pt>
                <c:pt idx="331">
                  <c:v>1596.0</c:v>
                </c:pt>
                <c:pt idx="332">
                  <c:v>1597.0</c:v>
                </c:pt>
                <c:pt idx="333">
                  <c:v>1600.0</c:v>
                </c:pt>
                <c:pt idx="334">
                  <c:v>1601.0</c:v>
                </c:pt>
                <c:pt idx="335">
                  <c:v>1599.0</c:v>
                </c:pt>
                <c:pt idx="336">
                  <c:v>1601.0</c:v>
                </c:pt>
                <c:pt idx="337">
                  <c:v>1599.0</c:v>
                </c:pt>
                <c:pt idx="338">
                  <c:v>1602.0</c:v>
                </c:pt>
                <c:pt idx="339">
                  <c:v>1604.0</c:v>
                </c:pt>
                <c:pt idx="340">
                  <c:v>1605.0</c:v>
                </c:pt>
                <c:pt idx="341">
                  <c:v>1608.0</c:v>
                </c:pt>
                <c:pt idx="342">
                  <c:v>1609.0</c:v>
                </c:pt>
                <c:pt idx="343">
                  <c:v>1607.0</c:v>
                </c:pt>
                <c:pt idx="344">
                  <c:v>1611.0</c:v>
                </c:pt>
                <c:pt idx="345">
                  <c:v>1618.0</c:v>
                </c:pt>
                <c:pt idx="346">
                  <c:v>1613.0</c:v>
                </c:pt>
                <c:pt idx="347">
                  <c:v>1611.0</c:v>
                </c:pt>
                <c:pt idx="348">
                  <c:v>1612.0</c:v>
                </c:pt>
                <c:pt idx="349">
                  <c:v>1614.0</c:v>
                </c:pt>
                <c:pt idx="350">
                  <c:v>1619.0</c:v>
                </c:pt>
                <c:pt idx="351">
                  <c:v>1619.0</c:v>
                </c:pt>
                <c:pt idx="352">
                  <c:v>1622.0</c:v>
                </c:pt>
                <c:pt idx="353">
                  <c:v>1624.0</c:v>
                </c:pt>
                <c:pt idx="354">
                  <c:v>1619.0</c:v>
                </c:pt>
                <c:pt idx="355">
                  <c:v>1619.0</c:v>
                </c:pt>
                <c:pt idx="356">
                  <c:v>1621.0</c:v>
                </c:pt>
                <c:pt idx="357">
                  <c:v>1623.0</c:v>
                </c:pt>
                <c:pt idx="358">
                  <c:v>1618.0</c:v>
                </c:pt>
                <c:pt idx="359">
                  <c:v>1623.0</c:v>
                </c:pt>
                <c:pt idx="360">
                  <c:v>1620.0</c:v>
                </c:pt>
                <c:pt idx="361">
                  <c:v>1626.0</c:v>
                </c:pt>
                <c:pt idx="362">
                  <c:v>1619.0</c:v>
                </c:pt>
                <c:pt idx="363">
                  <c:v>1623.0</c:v>
                </c:pt>
                <c:pt idx="364">
                  <c:v>1624.0</c:v>
                </c:pt>
                <c:pt idx="365">
                  <c:v>1626.0</c:v>
                </c:pt>
                <c:pt idx="366">
                  <c:v>1624.0</c:v>
                </c:pt>
                <c:pt idx="367">
                  <c:v>1620.0</c:v>
                </c:pt>
                <c:pt idx="368">
                  <c:v>1633.0</c:v>
                </c:pt>
                <c:pt idx="369">
                  <c:v>1635.0</c:v>
                </c:pt>
                <c:pt idx="370">
                  <c:v>1634.0</c:v>
                </c:pt>
                <c:pt idx="371">
                  <c:v>1631.0</c:v>
                </c:pt>
                <c:pt idx="372">
                  <c:v>1636.0</c:v>
                </c:pt>
                <c:pt idx="373">
                  <c:v>1643.0</c:v>
                </c:pt>
                <c:pt idx="374">
                  <c:v>1636.0</c:v>
                </c:pt>
                <c:pt idx="375">
                  <c:v>1636.0</c:v>
                </c:pt>
                <c:pt idx="376">
                  <c:v>1642.0</c:v>
                </c:pt>
                <c:pt idx="377">
                  <c:v>1642.0</c:v>
                </c:pt>
                <c:pt idx="378">
                  <c:v>1644.0</c:v>
                </c:pt>
                <c:pt idx="379">
                  <c:v>1638.0</c:v>
                </c:pt>
                <c:pt idx="380">
                  <c:v>1643.0</c:v>
                </c:pt>
                <c:pt idx="381">
                  <c:v>1642.0</c:v>
                </c:pt>
                <c:pt idx="382">
                  <c:v>1650.0</c:v>
                </c:pt>
                <c:pt idx="383">
                  <c:v>1646.0</c:v>
                </c:pt>
                <c:pt idx="384">
                  <c:v>1649.0</c:v>
                </c:pt>
                <c:pt idx="385">
                  <c:v>1652.0</c:v>
                </c:pt>
                <c:pt idx="386">
                  <c:v>1650.0</c:v>
                </c:pt>
                <c:pt idx="387">
                  <c:v>1643.0</c:v>
                </c:pt>
                <c:pt idx="388">
                  <c:v>1648.0</c:v>
                </c:pt>
                <c:pt idx="389">
                  <c:v>1648.0</c:v>
                </c:pt>
                <c:pt idx="390">
                  <c:v>1653.0</c:v>
                </c:pt>
                <c:pt idx="391">
                  <c:v>1652.0</c:v>
                </c:pt>
                <c:pt idx="392">
                  <c:v>1654.0</c:v>
                </c:pt>
                <c:pt idx="393">
                  <c:v>1653.0</c:v>
                </c:pt>
                <c:pt idx="394">
                  <c:v>1656.0</c:v>
                </c:pt>
                <c:pt idx="395">
                  <c:v>1658.0</c:v>
                </c:pt>
                <c:pt idx="396">
                  <c:v>1659.0</c:v>
                </c:pt>
                <c:pt idx="397">
                  <c:v>1668.0</c:v>
                </c:pt>
                <c:pt idx="398">
                  <c:v>1666.0</c:v>
                </c:pt>
                <c:pt idx="399">
                  <c:v>1669.0</c:v>
                </c:pt>
                <c:pt idx="400">
                  <c:v>1674.0</c:v>
                </c:pt>
                <c:pt idx="401">
                  <c:v>1671.0</c:v>
                </c:pt>
                <c:pt idx="402">
                  <c:v>1681.0</c:v>
                </c:pt>
                <c:pt idx="403">
                  <c:v>1684.0</c:v>
                </c:pt>
                <c:pt idx="404">
                  <c:v>1684.0</c:v>
                </c:pt>
                <c:pt idx="405">
                  <c:v>1689.0</c:v>
                </c:pt>
                <c:pt idx="406">
                  <c:v>1686.0</c:v>
                </c:pt>
                <c:pt idx="407">
                  <c:v>1683.0</c:v>
                </c:pt>
                <c:pt idx="408">
                  <c:v>1696.0</c:v>
                </c:pt>
                <c:pt idx="409">
                  <c:v>1696.0</c:v>
                </c:pt>
                <c:pt idx="410">
                  <c:v>1699.0</c:v>
                </c:pt>
                <c:pt idx="411">
                  <c:v>1698.0</c:v>
                </c:pt>
                <c:pt idx="412">
                  <c:v>1697.0</c:v>
                </c:pt>
                <c:pt idx="413">
                  <c:v>1705.0</c:v>
                </c:pt>
                <c:pt idx="414">
                  <c:v>1703.0</c:v>
                </c:pt>
                <c:pt idx="415">
                  <c:v>1704.0</c:v>
                </c:pt>
                <c:pt idx="416">
                  <c:v>1714.0</c:v>
                </c:pt>
                <c:pt idx="417">
                  <c:v>1709.0</c:v>
                </c:pt>
                <c:pt idx="418">
                  <c:v>1707.0</c:v>
                </c:pt>
                <c:pt idx="419">
                  <c:v>1714.0</c:v>
                </c:pt>
                <c:pt idx="420">
                  <c:v>1722.0</c:v>
                </c:pt>
                <c:pt idx="421">
                  <c:v>1711.0</c:v>
                </c:pt>
                <c:pt idx="422">
                  <c:v>1716.0</c:v>
                </c:pt>
                <c:pt idx="423">
                  <c:v>1720.0</c:v>
                </c:pt>
                <c:pt idx="424">
                  <c:v>1715.0</c:v>
                </c:pt>
                <c:pt idx="425">
                  <c:v>1722.0</c:v>
                </c:pt>
                <c:pt idx="426">
                  <c:v>1720.0</c:v>
                </c:pt>
                <c:pt idx="427">
                  <c:v>1722.0</c:v>
                </c:pt>
                <c:pt idx="428">
                  <c:v>1719.0</c:v>
                </c:pt>
                <c:pt idx="429">
                  <c:v>1715.0</c:v>
                </c:pt>
                <c:pt idx="430">
                  <c:v>1719.0</c:v>
                </c:pt>
                <c:pt idx="431">
                  <c:v>1717.0</c:v>
                </c:pt>
                <c:pt idx="432">
                  <c:v>1721.0</c:v>
                </c:pt>
                <c:pt idx="433">
                  <c:v>1723.0</c:v>
                </c:pt>
                <c:pt idx="434">
                  <c:v>1717.0</c:v>
                </c:pt>
                <c:pt idx="435">
                  <c:v>1718.0</c:v>
                </c:pt>
                <c:pt idx="436">
                  <c:v>1723.0</c:v>
                </c:pt>
                <c:pt idx="437">
                  <c:v>1702.0</c:v>
                </c:pt>
                <c:pt idx="438">
                  <c:v>1710.0</c:v>
                </c:pt>
                <c:pt idx="439">
                  <c:v>1720.0</c:v>
                </c:pt>
                <c:pt idx="440">
                  <c:v>1719.0</c:v>
                </c:pt>
                <c:pt idx="441">
                  <c:v>1720.0</c:v>
                </c:pt>
                <c:pt idx="442">
                  <c:v>1713.0</c:v>
                </c:pt>
                <c:pt idx="443">
                  <c:v>1717.0</c:v>
                </c:pt>
                <c:pt idx="444">
                  <c:v>1716.0</c:v>
                </c:pt>
                <c:pt idx="445">
                  <c:v>1720.0</c:v>
                </c:pt>
                <c:pt idx="446">
                  <c:v>1714.0</c:v>
                </c:pt>
                <c:pt idx="447">
                  <c:v>1719.0</c:v>
                </c:pt>
                <c:pt idx="448">
                  <c:v>1717.0</c:v>
                </c:pt>
                <c:pt idx="449">
                  <c:v>1728.0</c:v>
                </c:pt>
                <c:pt idx="450">
                  <c:v>1720.0</c:v>
                </c:pt>
                <c:pt idx="451">
                  <c:v>1720.0</c:v>
                </c:pt>
                <c:pt idx="452">
                  <c:v>1729.0</c:v>
                </c:pt>
                <c:pt idx="453">
                  <c:v>1710.0</c:v>
                </c:pt>
                <c:pt idx="454">
                  <c:v>1722.0</c:v>
                </c:pt>
                <c:pt idx="455">
                  <c:v>1724.0</c:v>
                </c:pt>
                <c:pt idx="456">
                  <c:v>1731.0</c:v>
                </c:pt>
                <c:pt idx="457">
                  <c:v>1726.0</c:v>
                </c:pt>
                <c:pt idx="458">
                  <c:v>1721.0</c:v>
                </c:pt>
                <c:pt idx="459">
                  <c:v>1714.0</c:v>
                </c:pt>
                <c:pt idx="460">
                  <c:v>1711.0</c:v>
                </c:pt>
                <c:pt idx="461">
                  <c:v>1725.0</c:v>
                </c:pt>
                <c:pt idx="462">
                  <c:v>1723.0</c:v>
                </c:pt>
                <c:pt idx="463">
                  <c:v>1726.0</c:v>
                </c:pt>
                <c:pt idx="464">
                  <c:v>1722.0</c:v>
                </c:pt>
                <c:pt idx="465">
                  <c:v>1720.0</c:v>
                </c:pt>
                <c:pt idx="466">
                  <c:v>1722.0</c:v>
                </c:pt>
                <c:pt idx="467">
                  <c:v>1713.0</c:v>
                </c:pt>
                <c:pt idx="468">
                  <c:v>1715.0</c:v>
                </c:pt>
                <c:pt idx="469">
                  <c:v>1717.0</c:v>
                </c:pt>
                <c:pt idx="470">
                  <c:v>1718.0</c:v>
                </c:pt>
                <c:pt idx="471">
                  <c:v>1716.0</c:v>
                </c:pt>
                <c:pt idx="472">
                  <c:v>1712.0</c:v>
                </c:pt>
                <c:pt idx="473">
                  <c:v>1710.0</c:v>
                </c:pt>
                <c:pt idx="474">
                  <c:v>1714.0</c:v>
                </c:pt>
                <c:pt idx="475">
                  <c:v>1705.0</c:v>
                </c:pt>
                <c:pt idx="476">
                  <c:v>1712.0</c:v>
                </c:pt>
                <c:pt idx="477">
                  <c:v>1700.0</c:v>
                </c:pt>
                <c:pt idx="478">
                  <c:v>1709.0</c:v>
                </c:pt>
                <c:pt idx="479">
                  <c:v>1701.0</c:v>
                </c:pt>
                <c:pt idx="480">
                  <c:v>1701.0</c:v>
                </c:pt>
                <c:pt idx="481">
                  <c:v>1706.0</c:v>
                </c:pt>
                <c:pt idx="482">
                  <c:v>1703.0</c:v>
                </c:pt>
                <c:pt idx="483">
                  <c:v>1700.0</c:v>
                </c:pt>
                <c:pt idx="484">
                  <c:v>1709.0</c:v>
                </c:pt>
                <c:pt idx="485">
                  <c:v>1697.0</c:v>
                </c:pt>
                <c:pt idx="486">
                  <c:v>1699.0</c:v>
                </c:pt>
                <c:pt idx="487">
                  <c:v>1691.0</c:v>
                </c:pt>
                <c:pt idx="488">
                  <c:v>1695.0</c:v>
                </c:pt>
                <c:pt idx="489">
                  <c:v>1696.0</c:v>
                </c:pt>
                <c:pt idx="490">
                  <c:v>1692.0</c:v>
                </c:pt>
                <c:pt idx="491">
                  <c:v>1694.0</c:v>
                </c:pt>
                <c:pt idx="492">
                  <c:v>1688.0</c:v>
                </c:pt>
                <c:pt idx="493">
                  <c:v>1693.0</c:v>
                </c:pt>
                <c:pt idx="494">
                  <c:v>1688.0</c:v>
                </c:pt>
                <c:pt idx="495">
                  <c:v>1694.0</c:v>
                </c:pt>
                <c:pt idx="496">
                  <c:v>1684.0</c:v>
                </c:pt>
                <c:pt idx="497">
                  <c:v>1690.0</c:v>
                </c:pt>
                <c:pt idx="498">
                  <c:v>1682.0</c:v>
                </c:pt>
                <c:pt idx="499">
                  <c:v>1683.0</c:v>
                </c:pt>
                <c:pt idx="500">
                  <c:v>1686.0</c:v>
                </c:pt>
                <c:pt idx="501">
                  <c:v>1681.0</c:v>
                </c:pt>
                <c:pt idx="502">
                  <c:v>1673.0</c:v>
                </c:pt>
                <c:pt idx="503">
                  <c:v>1674.0</c:v>
                </c:pt>
                <c:pt idx="504">
                  <c:v>1675.0</c:v>
                </c:pt>
                <c:pt idx="505">
                  <c:v>1678.0</c:v>
                </c:pt>
                <c:pt idx="506">
                  <c:v>1669.0</c:v>
                </c:pt>
                <c:pt idx="507">
                  <c:v>1667.0</c:v>
                </c:pt>
                <c:pt idx="508">
                  <c:v>1666.0</c:v>
                </c:pt>
                <c:pt idx="509">
                  <c:v>1664.0</c:v>
                </c:pt>
                <c:pt idx="510">
                  <c:v>1659.0</c:v>
                </c:pt>
                <c:pt idx="511">
                  <c:v>1662.0</c:v>
                </c:pt>
                <c:pt idx="512">
                  <c:v>1656.0</c:v>
                </c:pt>
                <c:pt idx="513">
                  <c:v>1658.0</c:v>
                </c:pt>
                <c:pt idx="514">
                  <c:v>1661.0</c:v>
                </c:pt>
                <c:pt idx="515">
                  <c:v>1646.0</c:v>
                </c:pt>
                <c:pt idx="516">
                  <c:v>1658.0</c:v>
                </c:pt>
                <c:pt idx="517">
                  <c:v>1656.0</c:v>
                </c:pt>
                <c:pt idx="518">
                  <c:v>1654.0</c:v>
                </c:pt>
                <c:pt idx="519">
                  <c:v>1651.0</c:v>
                </c:pt>
                <c:pt idx="520">
                  <c:v>1637.0</c:v>
                </c:pt>
                <c:pt idx="521">
                  <c:v>1658.0</c:v>
                </c:pt>
                <c:pt idx="522">
                  <c:v>1654.0</c:v>
                </c:pt>
                <c:pt idx="523">
                  <c:v>1653.0</c:v>
                </c:pt>
                <c:pt idx="524">
                  <c:v>1650.0</c:v>
                </c:pt>
                <c:pt idx="525">
                  <c:v>1651.0</c:v>
                </c:pt>
                <c:pt idx="526">
                  <c:v>1650.0</c:v>
                </c:pt>
                <c:pt idx="527">
                  <c:v>1646.0</c:v>
                </c:pt>
                <c:pt idx="528">
                  <c:v>1645.0</c:v>
                </c:pt>
                <c:pt idx="529">
                  <c:v>1653.0</c:v>
                </c:pt>
                <c:pt idx="530">
                  <c:v>1648.0</c:v>
                </c:pt>
                <c:pt idx="531">
                  <c:v>1647.0</c:v>
                </c:pt>
                <c:pt idx="532">
                  <c:v>1655.0</c:v>
                </c:pt>
                <c:pt idx="533">
                  <c:v>1650.0</c:v>
                </c:pt>
                <c:pt idx="534">
                  <c:v>1648.0</c:v>
                </c:pt>
                <c:pt idx="535">
                  <c:v>1642.0</c:v>
                </c:pt>
                <c:pt idx="536">
                  <c:v>1649.0</c:v>
                </c:pt>
                <c:pt idx="537">
                  <c:v>1644.0</c:v>
                </c:pt>
                <c:pt idx="538">
                  <c:v>1644.0</c:v>
                </c:pt>
                <c:pt idx="539">
                  <c:v>1635.0</c:v>
                </c:pt>
                <c:pt idx="540">
                  <c:v>1638.0</c:v>
                </c:pt>
                <c:pt idx="541">
                  <c:v>1633.0</c:v>
                </c:pt>
                <c:pt idx="542">
                  <c:v>1634.0</c:v>
                </c:pt>
                <c:pt idx="543">
                  <c:v>1630.0</c:v>
                </c:pt>
                <c:pt idx="544">
                  <c:v>1626.0</c:v>
                </c:pt>
                <c:pt idx="545">
                  <c:v>1625.0</c:v>
                </c:pt>
                <c:pt idx="546">
                  <c:v>1630.0</c:v>
                </c:pt>
                <c:pt idx="547">
                  <c:v>1626.0</c:v>
                </c:pt>
                <c:pt idx="548">
                  <c:v>1626.0</c:v>
                </c:pt>
                <c:pt idx="549">
                  <c:v>1628.0</c:v>
                </c:pt>
                <c:pt idx="550">
                  <c:v>1625.0</c:v>
                </c:pt>
                <c:pt idx="551">
                  <c:v>1624.0</c:v>
                </c:pt>
                <c:pt idx="552">
                  <c:v>1625.0</c:v>
                </c:pt>
                <c:pt idx="553">
                  <c:v>1633.0</c:v>
                </c:pt>
                <c:pt idx="554">
                  <c:v>1631.0</c:v>
                </c:pt>
                <c:pt idx="555">
                  <c:v>1632.0</c:v>
                </c:pt>
                <c:pt idx="556">
                  <c:v>1628.0</c:v>
                </c:pt>
                <c:pt idx="557">
                  <c:v>1624.0</c:v>
                </c:pt>
                <c:pt idx="558">
                  <c:v>1626.0</c:v>
                </c:pt>
                <c:pt idx="559">
                  <c:v>1627.0</c:v>
                </c:pt>
                <c:pt idx="560">
                  <c:v>1619.0</c:v>
                </c:pt>
                <c:pt idx="561">
                  <c:v>1629.0</c:v>
                </c:pt>
                <c:pt idx="562">
                  <c:v>1626.0</c:v>
                </c:pt>
                <c:pt idx="563">
                  <c:v>1625.0</c:v>
                </c:pt>
                <c:pt idx="564">
                  <c:v>1620.0</c:v>
                </c:pt>
                <c:pt idx="565">
                  <c:v>1623.0</c:v>
                </c:pt>
                <c:pt idx="566">
                  <c:v>1625.0</c:v>
                </c:pt>
                <c:pt idx="567">
                  <c:v>1627.0</c:v>
                </c:pt>
                <c:pt idx="568">
                  <c:v>1625.0</c:v>
                </c:pt>
                <c:pt idx="569">
                  <c:v>1627.0</c:v>
                </c:pt>
                <c:pt idx="570">
                  <c:v>1625.0</c:v>
                </c:pt>
                <c:pt idx="571">
                  <c:v>1622.0</c:v>
                </c:pt>
                <c:pt idx="572">
                  <c:v>1627.0</c:v>
                </c:pt>
                <c:pt idx="573">
                  <c:v>1629.0</c:v>
                </c:pt>
                <c:pt idx="574">
                  <c:v>1626.0</c:v>
                </c:pt>
                <c:pt idx="575">
                  <c:v>1624.0</c:v>
                </c:pt>
                <c:pt idx="576">
                  <c:v>1631.0</c:v>
                </c:pt>
                <c:pt idx="577">
                  <c:v>1626.0</c:v>
                </c:pt>
                <c:pt idx="578">
                  <c:v>1626.0</c:v>
                </c:pt>
                <c:pt idx="579">
                  <c:v>1621.0</c:v>
                </c:pt>
                <c:pt idx="580">
                  <c:v>1630.0</c:v>
                </c:pt>
                <c:pt idx="581">
                  <c:v>1624.0</c:v>
                </c:pt>
                <c:pt idx="582">
                  <c:v>1625.0</c:v>
                </c:pt>
                <c:pt idx="583">
                  <c:v>1622.0</c:v>
                </c:pt>
                <c:pt idx="584">
                  <c:v>1620.0</c:v>
                </c:pt>
                <c:pt idx="585">
                  <c:v>1621.0</c:v>
                </c:pt>
                <c:pt idx="586">
                  <c:v>1621.0</c:v>
                </c:pt>
                <c:pt idx="587">
                  <c:v>1621.0</c:v>
                </c:pt>
                <c:pt idx="588">
                  <c:v>1617.0</c:v>
                </c:pt>
                <c:pt idx="589">
                  <c:v>1622.0</c:v>
                </c:pt>
                <c:pt idx="590">
                  <c:v>1616.0</c:v>
                </c:pt>
                <c:pt idx="591">
                  <c:v>1615.0</c:v>
                </c:pt>
                <c:pt idx="592">
                  <c:v>1614.0</c:v>
                </c:pt>
                <c:pt idx="593">
                  <c:v>1612.0</c:v>
                </c:pt>
                <c:pt idx="594">
                  <c:v>1615.0</c:v>
                </c:pt>
                <c:pt idx="595">
                  <c:v>1618.0</c:v>
                </c:pt>
                <c:pt idx="596">
                  <c:v>1609.0</c:v>
                </c:pt>
                <c:pt idx="597">
                  <c:v>1611.0</c:v>
                </c:pt>
                <c:pt idx="598">
                  <c:v>1615.0</c:v>
                </c:pt>
                <c:pt idx="599">
                  <c:v>1608.0</c:v>
                </c:pt>
                <c:pt idx="600">
                  <c:v>1608.0</c:v>
                </c:pt>
                <c:pt idx="601">
                  <c:v>1602.0</c:v>
                </c:pt>
                <c:pt idx="602">
                  <c:v>1614.0</c:v>
                </c:pt>
                <c:pt idx="603">
                  <c:v>1612.0</c:v>
                </c:pt>
                <c:pt idx="604">
                  <c:v>1597.0</c:v>
                </c:pt>
                <c:pt idx="605">
                  <c:v>1602.0</c:v>
                </c:pt>
                <c:pt idx="606">
                  <c:v>1611.0</c:v>
                </c:pt>
                <c:pt idx="607">
                  <c:v>1607.0</c:v>
                </c:pt>
                <c:pt idx="608">
                  <c:v>1609.0</c:v>
                </c:pt>
                <c:pt idx="609">
                  <c:v>1601.0</c:v>
                </c:pt>
                <c:pt idx="610">
                  <c:v>1608.0</c:v>
                </c:pt>
                <c:pt idx="611">
                  <c:v>1607.0</c:v>
                </c:pt>
                <c:pt idx="612">
                  <c:v>1609.0</c:v>
                </c:pt>
                <c:pt idx="613">
                  <c:v>1602.0</c:v>
                </c:pt>
                <c:pt idx="614">
                  <c:v>1601.0</c:v>
                </c:pt>
                <c:pt idx="615">
                  <c:v>1600.0</c:v>
                </c:pt>
                <c:pt idx="616">
                  <c:v>1600.0</c:v>
                </c:pt>
                <c:pt idx="617">
                  <c:v>1593.0</c:v>
                </c:pt>
                <c:pt idx="618">
                  <c:v>1595.0</c:v>
                </c:pt>
                <c:pt idx="619">
                  <c:v>1596.0</c:v>
                </c:pt>
                <c:pt idx="620">
                  <c:v>1595.0</c:v>
                </c:pt>
                <c:pt idx="621">
                  <c:v>1590.0</c:v>
                </c:pt>
                <c:pt idx="622">
                  <c:v>1593.0</c:v>
                </c:pt>
                <c:pt idx="623">
                  <c:v>1592.0</c:v>
                </c:pt>
                <c:pt idx="624">
                  <c:v>1597.0</c:v>
                </c:pt>
                <c:pt idx="625">
                  <c:v>1595.0</c:v>
                </c:pt>
                <c:pt idx="626">
                  <c:v>1593.0</c:v>
                </c:pt>
                <c:pt idx="627">
                  <c:v>1589.0</c:v>
                </c:pt>
                <c:pt idx="628">
                  <c:v>1590.0</c:v>
                </c:pt>
                <c:pt idx="629">
                  <c:v>1592.0</c:v>
                </c:pt>
                <c:pt idx="630">
                  <c:v>1593.0</c:v>
                </c:pt>
                <c:pt idx="631">
                  <c:v>1588.0</c:v>
                </c:pt>
                <c:pt idx="632">
                  <c:v>1586.0</c:v>
                </c:pt>
                <c:pt idx="633">
                  <c:v>1594.0</c:v>
                </c:pt>
                <c:pt idx="634">
                  <c:v>1590.0</c:v>
                </c:pt>
                <c:pt idx="635">
                  <c:v>1590.0</c:v>
                </c:pt>
                <c:pt idx="636">
                  <c:v>1592.0</c:v>
                </c:pt>
                <c:pt idx="637">
                  <c:v>1590.0</c:v>
                </c:pt>
                <c:pt idx="638">
                  <c:v>1590.0</c:v>
                </c:pt>
                <c:pt idx="639">
                  <c:v>1592.0</c:v>
                </c:pt>
                <c:pt idx="640">
                  <c:v>1594.0</c:v>
                </c:pt>
                <c:pt idx="641">
                  <c:v>1590.0</c:v>
                </c:pt>
                <c:pt idx="642">
                  <c:v>1595.0</c:v>
                </c:pt>
                <c:pt idx="643">
                  <c:v>1588.0</c:v>
                </c:pt>
                <c:pt idx="644">
                  <c:v>1589.0</c:v>
                </c:pt>
                <c:pt idx="645">
                  <c:v>1588.0</c:v>
                </c:pt>
                <c:pt idx="646">
                  <c:v>1589.0</c:v>
                </c:pt>
                <c:pt idx="647">
                  <c:v>1585.0</c:v>
                </c:pt>
                <c:pt idx="648">
                  <c:v>1590.0</c:v>
                </c:pt>
                <c:pt idx="649">
                  <c:v>1589.0</c:v>
                </c:pt>
                <c:pt idx="650">
                  <c:v>1585.0</c:v>
                </c:pt>
                <c:pt idx="651">
                  <c:v>1587.0</c:v>
                </c:pt>
                <c:pt idx="652">
                  <c:v>1587.0</c:v>
                </c:pt>
                <c:pt idx="653">
                  <c:v>1579.0</c:v>
                </c:pt>
                <c:pt idx="654">
                  <c:v>1584.0</c:v>
                </c:pt>
                <c:pt idx="655">
                  <c:v>1584.0</c:v>
                </c:pt>
                <c:pt idx="656">
                  <c:v>1586.0</c:v>
                </c:pt>
                <c:pt idx="657">
                  <c:v>1579.0</c:v>
                </c:pt>
                <c:pt idx="658">
                  <c:v>1577.0</c:v>
                </c:pt>
                <c:pt idx="659">
                  <c:v>1576.0</c:v>
                </c:pt>
                <c:pt idx="660">
                  <c:v>1580.0</c:v>
                </c:pt>
                <c:pt idx="661">
                  <c:v>1578.0</c:v>
                </c:pt>
                <c:pt idx="662">
                  <c:v>1573.0</c:v>
                </c:pt>
                <c:pt idx="663">
                  <c:v>1570.0</c:v>
                </c:pt>
                <c:pt idx="664">
                  <c:v>1566.0</c:v>
                </c:pt>
                <c:pt idx="665">
                  <c:v>1570.0</c:v>
                </c:pt>
                <c:pt idx="666">
                  <c:v>1576.0</c:v>
                </c:pt>
                <c:pt idx="667">
                  <c:v>1564.0</c:v>
                </c:pt>
                <c:pt idx="668">
                  <c:v>1574.0</c:v>
                </c:pt>
                <c:pt idx="669">
                  <c:v>1568.0</c:v>
                </c:pt>
                <c:pt idx="670">
                  <c:v>1564.0</c:v>
                </c:pt>
                <c:pt idx="671">
                  <c:v>1559.0</c:v>
                </c:pt>
                <c:pt idx="672">
                  <c:v>1574.0</c:v>
                </c:pt>
                <c:pt idx="673">
                  <c:v>1572.0</c:v>
                </c:pt>
                <c:pt idx="674">
                  <c:v>1569.0</c:v>
                </c:pt>
                <c:pt idx="675">
                  <c:v>1564.0</c:v>
                </c:pt>
                <c:pt idx="676">
                  <c:v>1565.0</c:v>
                </c:pt>
                <c:pt idx="677">
                  <c:v>1569.0</c:v>
                </c:pt>
                <c:pt idx="678">
                  <c:v>1566.0</c:v>
                </c:pt>
                <c:pt idx="679">
                  <c:v>1565.0</c:v>
                </c:pt>
                <c:pt idx="680">
                  <c:v>1564.0</c:v>
                </c:pt>
                <c:pt idx="681">
                  <c:v>1556.0</c:v>
                </c:pt>
                <c:pt idx="682">
                  <c:v>1564.0</c:v>
                </c:pt>
                <c:pt idx="683">
                  <c:v>1562.0</c:v>
                </c:pt>
                <c:pt idx="684">
                  <c:v>1557.0</c:v>
                </c:pt>
                <c:pt idx="685">
                  <c:v>1567.0</c:v>
                </c:pt>
                <c:pt idx="686">
                  <c:v>1568.0</c:v>
                </c:pt>
                <c:pt idx="687">
                  <c:v>1564.0</c:v>
                </c:pt>
                <c:pt idx="688">
                  <c:v>1566.0</c:v>
                </c:pt>
                <c:pt idx="689">
                  <c:v>1565.0</c:v>
                </c:pt>
                <c:pt idx="690">
                  <c:v>1565.0</c:v>
                </c:pt>
                <c:pt idx="691">
                  <c:v>1548.0</c:v>
                </c:pt>
                <c:pt idx="692">
                  <c:v>1563.0</c:v>
                </c:pt>
                <c:pt idx="693">
                  <c:v>1562.0</c:v>
                </c:pt>
                <c:pt idx="694">
                  <c:v>1568.0</c:v>
                </c:pt>
                <c:pt idx="695">
                  <c:v>1561.0</c:v>
                </c:pt>
                <c:pt idx="696">
                  <c:v>1569.0</c:v>
                </c:pt>
                <c:pt idx="697">
                  <c:v>1569.0</c:v>
                </c:pt>
                <c:pt idx="698">
                  <c:v>1566.0</c:v>
                </c:pt>
                <c:pt idx="699">
                  <c:v>1557.0</c:v>
                </c:pt>
                <c:pt idx="700">
                  <c:v>1564.0</c:v>
                </c:pt>
                <c:pt idx="701">
                  <c:v>1566.0</c:v>
                </c:pt>
                <c:pt idx="702">
                  <c:v>1566.0</c:v>
                </c:pt>
                <c:pt idx="703">
                  <c:v>1559.0</c:v>
                </c:pt>
                <c:pt idx="704">
                  <c:v>1563.0</c:v>
                </c:pt>
                <c:pt idx="705">
                  <c:v>1553.0</c:v>
                </c:pt>
                <c:pt idx="706">
                  <c:v>1563.0</c:v>
                </c:pt>
                <c:pt idx="707">
                  <c:v>1560.0</c:v>
                </c:pt>
                <c:pt idx="708">
                  <c:v>1558.0</c:v>
                </c:pt>
                <c:pt idx="709">
                  <c:v>1561.0</c:v>
                </c:pt>
                <c:pt idx="710">
                  <c:v>1563.0</c:v>
                </c:pt>
                <c:pt idx="711">
                  <c:v>1554.0</c:v>
                </c:pt>
                <c:pt idx="712">
                  <c:v>1559.0</c:v>
                </c:pt>
                <c:pt idx="713">
                  <c:v>1560.0</c:v>
                </c:pt>
                <c:pt idx="714">
                  <c:v>1561.0</c:v>
                </c:pt>
                <c:pt idx="715">
                  <c:v>1561.0</c:v>
                </c:pt>
                <c:pt idx="716">
                  <c:v>1553.0</c:v>
                </c:pt>
                <c:pt idx="717">
                  <c:v>1562.0</c:v>
                </c:pt>
                <c:pt idx="718">
                  <c:v>1558.0</c:v>
                </c:pt>
                <c:pt idx="719">
                  <c:v>1556.0</c:v>
                </c:pt>
                <c:pt idx="720">
                  <c:v>1559.0</c:v>
                </c:pt>
                <c:pt idx="721">
                  <c:v>1560.0</c:v>
                </c:pt>
                <c:pt idx="722">
                  <c:v>1557.0</c:v>
                </c:pt>
                <c:pt idx="723">
                  <c:v>1559.0</c:v>
                </c:pt>
                <c:pt idx="724">
                  <c:v>1557.0</c:v>
                </c:pt>
                <c:pt idx="725">
                  <c:v>1557.0</c:v>
                </c:pt>
                <c:pt idx="726">
                  <c:v>1558.0</c:v>
                </c:pt>
                <c:pt idx="727">
                  <c:v>1550.0</c:v>
                </c:pt>
                <c:pt idx="728">
                  <c:v>1561.0</c:v>
                </c:pt>
                <c:pt idx="729">
                  <c:v>1557.0</c:v>
                </c:pt>
                <c:pt idx="730">
                  <c:v>1552.0</c:v>
                </c:pt>
                <c:pt idx="731">
                  <c:v>1557.0</c:v>
                </c:pt>
                <c:pt idx="732">
                  <c:v>1557.0</c:v>
                </c:pt>
                <c:pt idx="733">
                  <c:v>1557.0</c:v>
                </c:pt>
                <c:pt idx="734">
                  <c:v>1557.0</c:v>
                </c:pt>
                <c:pt idx="735">
                  <c:v>1559.0</c:v>
                </c:pt>
                <c:pt idx="736">
                  <c:v>1554.0</c:v>
                </c:pt>
                <c:pt idx="737">
                  <c:v>1559.0</c:v>
                </c:pt>
                <c:pt idx="738">
                  <c:v>1556.0</c:v>
                </c:pt>
                <c:pt idx="739">
                  <c:v>1555.0</c:v>
                </c:pt>
                <c:pt idx="740">
                  <c:v>1553.0</c:v>
                </c:pt>
                <c:pt idx="741">
                  <c:v>1554.0</c:v>
                </c:pt>
                <c:pt idx="742">
                  <c:v>1555.0</c:v>
                </c:pt>
                <c:pt idx="743">
                  <c:v>1552.0</c:v>
                </c:pt>
                <c:pt idx="744">
                  <c:v>1557.0</c:v>
                </c:pt>
                <c:pt idx="745">
                  <c:v>1556.0</c:v>
                </c:pt>
                <c:pt idx="746">
                  <c:v>1547.0</c:v>
                </c:pt>
                <c:pt idx="747">
                  <c:v>1554.0</c:v>
                </c:pt>
                <c:pt idx="748">
                  <c:v>1558.0</c:v>
                </c:pt>
                <c:pt idx="749">
                  <c:v>1553.0</c:v>
                </c:pt>
                <c:pt idx="750">
                  <c:v>1550.0</c:v>
                </c:pt>
                <c:pt idx="751">
                  <c:v>1556.0</c:v>
                </c:pt>
                <c:pt idx="752">
                  <c:v>1546.0</c:v>
                </c:pt>
                <c:pt idx="753">
                  <c:v>1554.0</c:v>
                </c:pt>
                <c:pt idx="754">
                  <c:v>1553.0</c:v>
                </c:pt>
                <c:pt idx="755">
                  <c:v>1554.0</c:v>
                </c:pt>
                <c:pt idx="756">
                  <c:v>1561.0</c:v>
                </c:pt>
                <c:pt idx="757">
                  <c:v>1556.0</c:v>
                </c:pt>
                <c:pt idx="758">
                  <c:v>1553.0</c:v>
                </c:pt>
                <c:pt idx="759">
                  <c:v>1562.0</c:v>
                </c:pt>
                <c:pt idx="760">
                  <c:v>1565.0</c:v>
                </c:pt>
                <c:pt idx="761">
                  <c:v>1568.0</c:v>
                </c:pt>
                <c:pt idx="762">
                  <c:v>1569.0</c:v>
                </c:pt>
                <c:pt idx="763">
                  <c:v>1565.0</c:v>
                </c:pt>
                <c:pt idx="764">
                  <c:v>1566.0</c:v>
                </c:pt>
                <c:pt idx="765">
                  <c:v>1569.0</c:v>
                </c:pt>
                <c:pt idx="766">
                  <c:v>1574.0</c:v>
                </c:pt>
                <c:pt idx="767">
                  <c:v>1573.0</c:v>
                </c:pt>
                <c:pt idx="768">
                  <c:v>1570.0</c:v>
                </c:pt>
                <c:pt idx="769">
                  <c:v>1579.0</c:v>
                </c:pt>
                <c:pt idx="770">
                  <c:v>1575.0</c:v>
                </c:pt>
                <c:pt idx="771">
                  <c:v>1583.0</c:v>
                </c:pt>
                <c:pt idx="772">
                  <c:v>1586.0</c:v>
                </c:pt>
                <c:pt idx="773">
                  <c:v>1578.0</c:v>
                </c:pt>
                <c:pt idx="774">
                  <c:v>1584.0</c:v>
                </c:pt>
                <c:pt idx="775">
                  <c:v>1585.0</c:v>
                </c:pt>
                <c:pt idx="776">
                  <c:v>1592.0</c:v>
                </c:pt>
                <c:pt idx="777">
                  <c:v>1590.0</c:v>
                </c:pt>
                <c:pt idx="778">
                  <c:v>1592.0</c:v>
                </c:pt>
                <c:pt idx="779">
                  <c:v>1596.0</c:v>
                </c:pt>
                <c:pt idx="780">
                  <c:v>1597.0</c:v>
                </c:pt>
                <c:pt idx="781">
                  <c:v>1600.0</c:v>
                </c:pt>
                <c:pt idx="782">
                  <c:v>1598.0</c:v>
                </c:pt>
                <c:pt idx="783">
                  <c:v>1607.0</c:v>
                </c:pt>
                <c:pt idx="784">
                  <c:v>1605.0</c:v>
                </c:pt>
                <c:pt idx="785">
                  <c:v>1613.0</c:v>
                </c:pt>
                <c:pt idx="786">
                  <c:v>1616.0</c:v>
                </c:pt>
                <c:pt idx="787">
                  <c:v>1621.0</c:v>
                </c:pt>
                <c:pt idx="788">
                  <c:v>1613.0</c:v>
                </c:pt>
                <c:pt idx="789">
                  <c:v>1621.0</c:v>
                </c:pt>
                <c:pt idx="790">
                  <c:v>1623.0</c:v>
                </c:pt>
                <c:pt idx="791">
                  <c:v>1624.0</c:v>
                </c:pt>
                <c:pt idx="792">
                  <c:v>1631.0</c:v>
                </c:pt>
                <c:pt idx="793">
                  <c:v>1631.0</c:v>
                </c:pt>
                <c:pt idx="794">
                  <c:v>1634.0</c:v>
                </c:pt>
                <c:pt idx="795">
                  <c:v>1643.0</c:v>
                </c:pt>
                <c:pt idx="796">
                  <c:v>1641.0</c:v>
                </c:pt>
                <c:pt idx="797">
                  <c:v>1642.0</c:v>
                </c:pt>
                <c:pt idx="798">
                  <c:v>1642.0</c:v>
                </c:pt>
                <c:pt idx="799">
                  <c:v>1644.0</c:v>
                </c:pt>
                <c:pt idx="800">
                  <c:v>1646.0</c:v>
                </c:pt>
                <c:pt idx="801">
                  <c:v>1645.0</c:v>
                </c:pt>
                <c:pt idx="802">
                  <c:v>1642.0</c:v>
                </c:pt>
                <c:pt idx="803">
                  <c:v>1645.0</c:v>
                </c:pt>
                <c:pt idx="804">
                  <c:v>1643.0</c:v>
                </c:pt>
                <c:pt idx="805">
                  <c:v>1642.0</c:v>
                </c:pt>
                <c:pt idx="806">
                  <c:v>1640.0</c:v>
                </c:pt>
                <c:pt idx="807">
                  <c:v>1627.0</c:v>
                </c:pt>
                <c:pt idx="808">
                  <c:v>1632.0</c:v>
                </c:pt>
                <c:pt idx="809">
                  <c:v>1629.0</c:v>
                </c:pt>
                <c:pt idx="810">
                  <c:v>1631.0</c:v>
                </c:pt>
                <c:pt idx="811">
                  <c:v>1631.0</c:v>
                </c:pt>
                <c:pt idx="812">
                  <c:v>1634.0</c:v>
                </c:pt>
                <c:pt idx="813">
                  <c:v>1629.0</c:v>
                </c:pt>
                <c:pt idx="814">
                  <c:v>1636.0</c:v>
                </c:pt>
                <c:pt idx="815">
                  <c:v>1638.0</c:v>
                </c:pt>
                <c:pt idx="816">
                  <c:v>1644.0</c:v>
                </c:pt>
                <c:pt idx="817">
                  <c:v>1648.0</c:v>
                </c:pt>
                <c:pt idx="818">
                  <c:v>1646.0</c:v>
                </c:pt>
                <c:pt idx="819">
                  <c:v>1659.0</c:v>
                </c:pt>
                <c:pt idx="820">
                  <c:v>1656.0</c:v>
                </c:pt>
                <c:pt idx="821">
                  <c:v>1661.0</c:v>
                </c:pt>
                <c:pt idx="822">
                  <c:v>1664.0</c:v>
                </c:pt>
                <c:pt idx="823">
                  <c:v>1657.0</c:v>
                </c:pt>
                <c:pt idx="824">
                  <c:v>1665.0</c:v>
                </c:pt>
                <c:pt idx="825">
                  <c:v>1665.0</c:v>
                </c:pt>
                <c:pt idx="826">
                  <c:v>1666.0</c:v>
                </c:pt>
                <c:pt idx="827">
                  <c:v>1662.0</c:v>
                </c:pt>
                <c:pt idx="828">
                  <c:v>1670.0</c:v>
                </c:pt>
                <c:pt idx="829">
                  <c:v>1673.0</c:v>
                </c:pt>
                <c:pt idx="830">
                  <c:v>1677.0</c:v>
                </c:pt>
                <c:pt idx="831">
                  <c:v>1679.0</c:v>
                </c:pt>
                <c:pt idx="832">
                  <c:v>1678.0</c:v>
                </c:pt>
                <c:pt idx="833">
                  <c:v>1690.0</c:v>
                </c:pt>
                <c:pt idx="834">
                  <c:v>1694.0</c:v>
                </c:pt>
                <c:pt idx="835">
                  <c:v>1701.0</c:v>
                </c:pt>
                <c:pt idx="836">
                  <c:v>1702.0</c:v>
                </c:pt>
                <c:pt idx="837">
                  <c:v>1715.0</c:v>
                </c:pt>
                <c:pt idx="838">
                  <c:v>1717.0</c:v>
                </c:pt>
                <c:pt idx="839">
                  <c:v>1728.0</c:v>
                </c:pt>
                <c:pt idx="840">
                  <c:v>1736.0</c:v>
                </c:pt>
                <c:pt idx="841">
                  <c:v>1732.0</c:v>
                </c:pt>
                <c:pt idx="842">
                  <c:v>1745.0</c:v>
                </c:pt>
                <c:pt idx="843">
                  <c:v>1751.0</c:v>
                </c:pt>
                <c:pt idx="844">
                  <c:v>1755.0</c:v>
                </c:pt>
                <c:pt idx="845">
                  <c:v>1761.0</c:v>
                </c:pt>
                <c:pt idx="846">
                  <c:v>1762.0</c:v>
                </c:pt>
                <c:pt idx="847">
                  <c:v>1772.0</c:v>
                </c:pt>
                <c:pt idx="848">
                  <c:v>1773.0</c:v>
                </c:pt>
                <c:pt idx="849">
                  <c:v>1770.0</c:v>
                </c:pt>
                <c:pt idx="850">
                  <c:v>1781.0</c:v>
                </c:pt>
                <c:pt idx="851">
                  <c:v>1785.0</c:v>
                </c:pt>
                <c:pt idx="852">
                  <c:v>1787.0</c:v>
                </c:pt>
                <c:pt idx="853">
                  <c:v>1787.0</c:v>
                </c:pt>
                <c:pt idx="854">
                  <c:v>1788.0</c:v>
                </c:pt>
                <c:pt idx="855">
                  <c:v>1792.0</c:v>
                </c:pt>
                <c:pt idx="856">
                  <c:v>1797.0</c:v>
                </c:pt>
                <c:pt idx="857">
                  <c:v>1802.0</c:v>
                </c:pt>
                <c:pt idx="858">
                  <c:v>1808.0</c:v>
                </c:pt>
                <c:pt idx="859">
                  <c:v>1803.0</c:v>
                </c:pt>
                <c:pt idx="860">
                  <c:v>1805.0</c:v>
                </c:pt>
                <c:pt idx="861">
                  <c:v>1811.0</c:v>
                </c:pt>
                <c:pt idx="862">
                  <c:v>1806.0</c:v>
                </c:pt>
                <c:pt idx="863">
                  <c:v>1808.0</c:v>
                </c:pt>
                <c:pt idx="864">
                  <c:v>1823.0</c:v>
                </c:pt>
                <c:pt idx="865">
                  <c:v>1820.0</c:v>
                </c:pt>
                <c:pt idx="866">
                  <c:v>1819.0</c:v>
                </c:pt>
                <c:pt idx="867">
                  <c:v>1823.0</c:v>
                </c:pt>
                <c:pt idx="868">
                  <c:v>1822.0</c:v>
                </c:pt>
                <c:pt idx="869">
                  <c:v>1820.0</c:v>
                </c:pt>
                <c:pt idx="870">
                  <c:v>1818.0</c:v>
                </c:pt>
                <c:pt idx="871">
                  <c:v>1822.0</c:v>
                </c:pt>
                <c:pt idx="872">
                  <c:v>1824.0</c:v>
                </c:pt>
                <c:pt idx="873">
                  <c:v>1814.0</c:v>
                </c:pt>
                <c:pt idx="874">
                  <c:v>1823.0</c:v>
                </c:pt>
                <c:pt idx="875">
                  <c:v>1820.0</c:v>
                </c:pt>
                <c:pt idx="876">
                  <c:v>1820.0</c:v>
                </c:pt>
                <c:pt idx="877">
                  <c:v>1822.0</c:v>
                </c:pt>
                <c:pt idx="878">
                  <c:v>1819.0</c:v>
                </c:pt>
                <c:pt idx="879">
                  <c:v>1827.0</c:v>
                </c:pt>
                <c:pt idx="880">
                  <c:v>1827.0</c:v>
                </c:pt>
                <c:pt idx="881">
                  <c:v>1824.0</c:v>
                </c:pt>
                <c:pt idx="882">
                  <c:v>1815.0</c:v>
                </c:pt>
                <c:pt idx="883">
                  <c:v>1818.0</c:v>
                </c:pt>
                <c:pt idx="884">
                  <c:v>1825.0</c:v>
                </c:pt>
                <c:pt idx="885">
                  <c:v>1824.0</c:v>
                </c:pt>
                <c:pt idx="886">
                  <c:v>1818.0</c:v>
                </c:pt>
                <c:pt idx="887">
                  <c:v>1813.0</c:v>
                </c:pt>
                <c:pt idx="888">
                  <c:v>1809.0</c:v>
                </c:pt>
                <c:pt idx="889">
                  <c:v>1799.0</c:v>
                </c:pt>
                <c:pt idx="890">
                  <c:v>1784.0</c:v>
                </c:pt>
                <c:pt idx="891">
                  <c:v>1765.0</c:v>
                </c:pt>
                <c:pt idx="892">
                  <c:v>1752.0</c:v>
                </c:pt>
                <c:pt idx="893">
                  <c:v>1730.0</c:v>
                </c:pt>
                <c:pt idx="894">
                  <c:v>1714.0</c:v>
                </c:pt>
                <c:pt idx="895">
                  <c:v>1693.0</c:v>
                </c:pt>
                <c:pt idx="896">
                  <c:v>1668.0</c:v>
                </c:pt>
                <c:pt idx="897">
                  <c:v>1657.0</c:v>
                </c:pt>
                <c:pt idx="898">
                  <c:v>1637.0</c:v>
                </c:pt>
                <c:pt idx="899">
                  <c:v>1628.0</c:v>
                </c:pt>
                <c:pt idx="900">
                  <c:v>1626.0</c:v>
                </c:pt>
                <c:pt idx="901">
                  <c:v>1612.0</c:v>
                </c:pt>
                <c:pt idx="902">
                  <c:v>1615.0</c:v>
                </c:pt>
                <c:pt idx="903">
                  <c:v>1628.0</c:v>
                </c:pt>
                <c:pt idx="904">
                  <c:v>1644.0</c:v>
                </c:pt>
                <c:pt idx="905">
                  <c:v>1656.0</c:v>
                </c:pt>
                <c:pt idx="906">
                  <c:v>1668.0</c:v>
                </c:pt>
                <c:pt idx="907">
                  <c:v>1675.0</c:v>
                </c:pt>
                <c:pt idx="908">
                  <c:v>1701.0</c:v>
                </c:pt>
                <c:pt idx="909">
                  <c:v>1709.0</c:v>
                </c:pt>
                <c:pt idx="910">
                  <c:v>1726.0</c:v>
                </c:pt>
                <c:pt idx="911">
                  <c:v>1735.0</c:v>
                </c:pt>
                <c:pt idx="912">
                  <c:v>1751.0</c:v>
                </c:pt>
                <c:pt idx="913">
                  <c:v>1752.0</c:v>
                </c:pt>
                <c:pt idx="914">
                  <c:v>1763.0</c:v>
                </c:pt>
                <c:pt idx="915">
                  <c:v>1772.0</c:v>
                </c:pt>
                <c:pt idx="916">
                  <c:v>1772.0</c:v>
                </c:pt>
                <c:pt idx="917">
                  <c:v>1777.0</c:v>
                </c:pt>
                <c:pt idx="918">
                  <c:v>1783.0</c:v>
                </c:pt>
                <c:pt idx="919">
                  <c:v>1787.0</c:v>
                </c:pt>
                <c:pt idx="920">
                  <c:v>1788.0</c:v>
                </c:pt>
                <c:pt idx="921">
                  <c:v>1790.0</c:v>
                </c:pt>
                <c:pt idx="922">
                  <c:v>1782.0</c:v>
                </c:pt>
                <c:pt idx="923">
                  <c:v>1788.0</c:v>
                </c:pt>
                <c:pt idx="924">
                  <c:v>1789.0</c:v>
                </c:pt>
                <c:pt idx="925">
                  <c:v>1786.0</c:v>
                </c:pt>
                <c:pt idx="926">
                  <c:v>1782.0</c:v>
                </c:pt>
                <c:pt idx="927">
                  <c:v>1788.0</c:v>
                </c:pt>
                <c:pt idx="928">
                  <c:v>1778.0</c:v>
                </c:pt>
                <c:pt idx="929">
                  <c:v>1783.0</c:v>
                </c:pt>
                <c:pt idx="930">
                  <c:v>1779.0</c:v>
                </c:pt>
                <c:pt idx="931">
                  <c:v>1783.0</c:v>
                </c:pt>
                <c:pt idx="932">
                  <c:v>1774.0</c:v>
                </c:pt>
                <c:pt idx="933">
                  <c:v>1774.0</c:v>
                </c:pt>
                <c:pt idx="934">
                  <c:v>1776.0</c:v>
                </c:pt>
                <c:pt idx="935">
                  <c:v>1779.0</c:v>
                </c:pt>
                <c:pt idx="936">
                  <c:v>1773.0</c:v>
                </c:pt>
                <c:pt idx="937">
                  <c:v>1769.0</c:v>
                </c:pt>
                <c:pt idx="938">
                  <c:v>1768.0</c:v>
                </c:pt>
                <c:pt idx="939">
                  <c:v>1769.0</c:v>
                </c:pt>
                <c:pt idx="940">
                  <c:v>1768.0</c:v>
                </c:pt>
                <c:pt idx="941">
                  <c:v>1758.0</c:v>
                </c:pt>
                <c:pt idx="942">
                  <c:v>1759.0</c:v>
                </c:pt>
                <c:pt idx="943">
                  <c:v>1757.0</c:v>
                </c:pt>
                <c:pt idx="944">
                  <c:v>1761.0</c:v>
                </c:pt>
                <c:pt idx="945">
                  <c:v>1758.0</c:v>
                </c:pt>
                <c:pt idx="946">
                  <c:v>1752.0</c:v>
                </c:pt>
                <c:pt idx="947">
                  <c:v>1755.0</c:v>
                </c:pt>
                <c:pt idx="948">
                  <c:v>1753.0</c:v>
                </c:pt>
                <c:pt idx="949">
                  <c:v>1748.0</c:v>
                </c:pt>
                <c:pt idx="950">
                  <c:v>1742.0</c:v>
                </c:pt>
                <c:pt idx="951">
                  <c:v>1741.0</c:v>
                </c:pt>
                <c:pt idx="952">
                  <c:v>1735.0</c:v>
                </c:pt>
                <c:pt idx="953">
                  <c:v>1736.0</c:v>
                </c:pt>
                <c:pt idx="954">
                  <c:v>1731.0</c:v>
                </c:pt>
                <c:pt idx="955">
                  <c:v>1729.0</c:v>
                </c:pt>
                <c:pt idx="956">
                  <c:v>1726.0</c:v>
                </c:pt>
                <c:pt idx="957">
                  <c:v>1730.0</c:v>
                </c:pt>
                <c:pt idx="958">
                  <c:v>1719.0</c:v>
                </c:pt>
                <c:pt idx="959">
                  <c:v>1720.0</c:v>
                </c:pt>
                <c:pt idx="960">
                  <c:v>1721.0</c:v>
                </c:pt>
                <c:pt idx="961">
                  <c:v>1718.0</c:v>
                </c:pt>
                <c:pt idx="962">
                  <c:v>1719.0</c:v>
                </c:pt>
                <c:pt idx="963">
                  <c:v>1722.0</c:v>
                </c:pt>
                <c:pt idx="964">
                  <c:v>1724.0</c:v>
                </c:pt>
                <c:pt idx="965">
                  <c:v>1719.0</c:v>
                </c:pt>
                <c:pt idx="966">
                  <c:v>1716.0</c:v>
                </c:pt>
                <c:pt idx="967">
                  <c:v>1717.0</c:v>
                </c:pt>
                <c:pt idx="968">
                  <c:v>1714.0</c:v>
                </c:pt>
                <c:pt idx="969">
                  <c:v>1716.0</c:v>
                </c:pt>
                <c:pt idx="970">
                  <c:v>1714.0</c:v>
                </c:pt>
                <c:pt idx="971">
                  <c:v>1718.0</c:v>
                </c:pt>
                <c:pt idx="972">
                  <c:v>1718.0</c:v>
                </c:pt>
                <c:pt idx="973">
                  <c:v>1712.0</c:v>
                </c:pt>
                <c:pt idx="974">
                  <c:v>1704.0</c:v>
                </c:pt>
                <c:pt idx="975">
                  <c:v>1713.0</c:v>
                </c:pt>
                <c:pt idx="976">
                  <c:v>1713.0</c:v>
                </c:pt>
                <c:pt idx="977">
                  <c:v>1712.0</c:v>
                </c:pt>
                <c:pt idx="978">
                  <c:v>1704.0</c:v>
                </c:pt>
                <c:pt idx="979">
                  <c:v>1706.0</c:v>
                </c:pt>
                <c:pt idx="980">
                  <c:v>1704.0</c:v>
                </c:pt>
                <c:pt idx="981">
                  <c:v>1702.0</c:v>
                </c:pt>
                <c:pt idx="982">
                  <c:v>1706.0</c:v>
                </c:pt>
                <c:pt idx="983">
                  <c:v>1709.0</c:v>
                </c:pt>
                <c:pt idx="984">
                  <c:v>1705.0</c:v>
                </c:pt>
                <c:pt idx="985">
                  <c:v>1694.0</c:v>
                </c:pt>
                <c:pt idx="986">
                  <c:v>1697.0</c:v>
                </c:pt>
                <c:pt idx="987">
                  <c:v>1704.0</c:v>
                </c:pt>
                <c:pt idx="988">
                  <c:v>1699.0</c:v>
                </c:pt>
                <c:pt idx="989">
                  <c:v>1697.0</c:v>
                </c:pt>
                <c:pt idx="990">
                  <c:v>1699.0</c:v>
                </c:pt>
                <c:pt idx="991">
                  <c:v>1691.0</c:v>
                </c:pt>
                <c:pt idx="992">
                  <c:v>1692.0</c:v>
                </c:pt>
                <c:pt idx="993">
                  <c:v>1689.0</c:v>
                </c:pt>
                <c:pt idx="994">
                  <c:v>1691.0</c:v>
                </c:pt>
                <c:pt idx="995">
                  <c:v>1692.0</c:v>
                </c:pt>
                <c:pt idx="996">
                  <c:v>1677.0</c:v>
                </c:pt>
                <c:pt idx="997">
                  <c:v>1678.0</c:v>
                </c:pt>
                <c:pt idx="998">
                  <c:v>1676.0</c:v>
                </c:pt>
                <c:pt idx="999">
                  <c:v>1668.0</c:v>
                </c:pt>
                <c:pt idx="1000">
                  <c:v>1667.0</c:v>
                </c:pt>
                <c:pt idx="1001">
                  <c:v>1648.0</c:v>
                </c:pt>
                <c:pt idx="1002">
                  <c:v>1650.0</c:v>
                </c:pt>
                <c:pt idx="1003">
                  <c:v>1653.0</c:v>
                </c:pt>
                <c:pt idx="1004">
                  <c:v>1641.0</c:v>
                </c:pt>
                <c:pt idx="1005">
                  <c:v>1633.0</c:v>
                </c:pt>
                <c:pt idx="1006">
                  <c:v>1632.0</c:v>
                </c:pt>
                <c:pt idx="1007">
                  <c:v>1630.0</c:v>
                </c:pt>
                <c:pt idx="1008">
                  <c:v>1623.0</c:v>
                </c:pt>
                <c:pt idx="1009">
                  <c:v>1620.0</c:v>
                </c:pt>
                <c:pt idx="1010">
                  <c:v>1610.0</c:v>
                </c:pt>
                <c:pt idx="1011">
                  <c:v>1618.0</c:v>
                </c:pt>
                <c:pt idx="1012">
                  <c:v>1618.0</c:v>
                </c:pt>
                <c:pt idx="1013">
                  <c:v>1612.0</c:v>
                </c:pt>
                <c:pt idx="1014">
                  <c:v>1614.0</c:v>
                </c:pt>
                <c:pt idx="1015">
                  <c:v>1617.0</c:v>
                </c:pt>
                <c:pt idx="1016">
                  <c:v>1615.0</c:v>
                </c:pt>
                <c:pt idx="1017">
                  <c:v>1613.0</c:v>
                </c:pt>
                <c:pt idx="1018">
                  <c:v>1610.0</c:v>
                </c:pt>
                <c:pt idx="1019">
                  <c:v>1620.0</c:v>
                </c:pt>
                <c:pt idx="1020">
                  <c:v>1612.0</c:v>
                </c:pt>
                <c:pt idx="1021">
                  <c:v>1610.0</c:v>
                </c:pt>
                <c:pt idx="1022">
                  <c:v>1605.0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59162512"/>
        <c:axId val="-2082563312"/>
      </c:lineChart>
      <c:catAx>
        <c:axId val="-205916251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2563312"/>
        <c:crosses val="autoZero"/>
        <c:auto val="1"/>
        <c:lblAlgn val="ctr"/>
        <c:lblOffset val="100"/>
        <c:noMultiLvlLbl val="0"/>
      </c:catAx>
      <c:valAx>
        <c:axId val="-2082563312"/>
        <c:scaling>
          <c:orientation val="minMax"/>
          <c:max val="4500.0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59162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intensities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bitumen_inShadow.txt!$B$1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bitumen_inShadow.txt!$B$2:$B$1023</c:f>
              <c:numCache>
                <c:formatCode>General</c:formatCode>
                <c:ptCount val="1022"/>
                <c:pt idx="1">
                  <c:v>1523.0</c:v>
                </c:pt>
                <c:pt idx="2">
                  <c:v>1530.0</c:v>
                </c:pt>
                <c:pt idx="3">
                  <c:v>1521.0</c:v>
                </c:pt>
                <c:pt idx="4">
                  <c:v>1525.0</c:v>
                </c:pt>
                <c:pt idx="5">
                  <c:v>1529.0</c:v>
                </c:pt>
                <c:pt idx="6">
                  <c:v>1529.0</c:v>
                </c:pt>
                <c:pt idx="7">
                  <c:v>1533.0</c:v>
                </c:pt>
                <c:pt idx="8">
                  <c:v>1529.0</c:v>
                </c:pt>
                <c:pt idx="9">
                  <c:v>1517.0</c:v>
                </c:pt>
                <c:pt idx="10">
                  <c:v>1536.0</c:v>
                </c:pt>
                <c:pt idx="11">
                  <c:v>1533.0</c:v>
                </c:pt>
                <c:pt idx="12">
                  <c:v>1540.0</c:v>
                </c:pt>
                <c:pt idx="13">
                  <c:v>1532.0</c:v>
                </c:pt>
                <c:pt idx="14">
                  <c:v>1528.0</c:v>
                </c:pt>
                <c:pt idx="15">
                  <c:v>1526.0</c:v>
                </c:pt>
                <c:pt idx="16">
                  <c:v>1533.0</c:v>
                </c:pt>
                <c:pt idx="17">
                  <c:v>1526.0</c:v>
                </c:pt>
                <c:pt idx="18">
                  <c:v>1534.0</c:v>
                </c:pt>
                <c:pt idx="19">
                  <c:v>1536.0</c:v>
                </c:pt>
                <c:pt idx="20">
                  <c:v>1528.0</c:v>
                </c:pt>
                <c:pt idx="21">
                  <c:v>1530.0</c:v>
                </c:pt>
                <c:pt idx="22">
                  <c:v>1536.0</c:v>
                </c:pt>
                <c:pt idx="23">
                  <c:v>1537.0</c:v>
                </c:pt>
                <c:pt idx="24">
                  <c:v>1529.0</c:v>
                </c:pt>
                <c:pt idx="25">
                  <c:v>1535.0</c:v>
                </c:pt>
                <c:pt idx="26">
                  <c:v>1534.0</c:v>
                </c:pt>
                <c:pt idx="27">
                  <c:v>1539.0</c:v>
                </c:pt>
                <c:pt idx="28">
                  <c:v>1536.0</c:v>
                </c:pt>
                <c:pt idx="29">
                  <c:v>1540.0</c:v>
                </c:pt>
                <c:pt idx="30">
                  <c:v>1543.0</c:v>
                </c:pt>
                <c:pt idx="31">
                  <c:v>1540.0</c:v>
                </c:pt>
                <c:pt idx="32">
                  <c:v>1540.0</c:v>
                </c:pt>
                <c:pt idx="33">
                  <c:v>1540.0</c:v>
                </c:pt>
                <c:pt idx="34">
                  <c:v>1540.0</c:v>
                </c:pt>
                <c:pt idx="35">
                  <c:v>1549.0</c:v>
                </c:pt>
                <c:pt idx="36">
                  <c:v>1542.0</c:v>
                </c:pt>
                <c:pt idx="37">
                  <c:v>1540.0</c:v>
                </c:pt>
                <c:pt idx="38">
                  <c:v>1543.0</c:v>
                </c:pt>
                <c:pt idx="39">
                  <c:v>1549.0</c:v>
                </c:pt>
                <c:pt idx="40">
                  <c:v>1546.0</c:v>
                </c:pt>
                <c:pt idx="41">
                  <c:v>1551.0</c:v>
                </c:pt>
                <c:pt idx="42">
                  <c:v>1547.0</c:v>
                </c:pt>
                <c:pt idx="43">
                  <c:v>1544.0</c:v>
                </c:pt>
                <c:pt idx="44">
                  <c:v>1544.0</c:v>
                </c:pt>
                <c:pt idx="45">
                  <c:v>1546.0</c:v>
                </c:pt>
                <c:pt idx="46">
                  <c:v>1549.0</c:v>
                </c:pt>
                <c:pt idx="47">
                  <c:v>1541.0</c:v>
                </c:pt>
                <c:pt idx="48">
                  <c:v>1542.0</c:v>
                </c:pt>
                <c:pt idx="49">
                  <c:v>1550.0</c:v>
                </c:pt>
                <c:pt idx="50">
                  <c:v>1540.0</c:v>
                </c:pt>
                <c:pt idx="51">
                  <c:v>1548.0</c:v>
                </c:pt>
                <c:pt idx="52">
                  <c:v>1544.0</c:v>
                </c:pt>
                <c:pt idx="53">
                  <c:v>1543.0</c:v>
                </c:pt>
                <c:pt idx="54">
                  <c:v>1552.0</c:v>
                </c:pt>
                <c:pt idx="55">
                  <c:v>1555.0</c:v>
                </c:pt>
                <c:pt idx="56">
                  <c:v>1553.0</c:v>
                </c:pt>
                <c:pt idx="57">
                  <c:v>1551.0</c:v>
                </c:pt>
                <c:pt idx="58">
                  <c:v>1560.0</c:v>
                </c:pt>
                <c:pt idx="59">
                  <c:v>1555.0</c:v>
                </c:pt>
                <c:pt idx="60">
                  <c:v>1559.0</c:v>
                </c:pt>
                <c:pt idx="61">
                  <c:v>1556.0</c:v>
                </c:pt>
                <c:pt idx="62">
                  <c:v>1561.0</c:v>
                </c:pt>
                <c:pt idx="63">
                  <c:v>1556.0</c:v>
                </c:pt>
                <c:pt idx="64">
                  <c:v>1568.0</c:v>
                </c:pt>
                <c:pt idx="65">
                  <c:v>1568.0</c:v>
                </c:pt>
                <c:pt idx="66">
                  <c:v>1567.0</c:v>
                </c:pt>
                <c:pt idx="67">
                  <c:v>1570.0</c:v>
                </c:pt>
                <c:pt idx="68">
                  <c:v>1566.0</c:v>
                </c:pt>
                <c:pt idx="69">
                  <c:v>1572.0</c:v>
                </c:pt>
                <c:pt idx="70">
                  <c:v>1572.0</c:v>
                </c:pt>
                <c:pt idx="71">
                  <c:v>1573.0</c:v>
                </c:pt>
                <c:pt idx="72">
                  <c:v>1565.0</c:v>
                </c:pt>
                <c:pt idx="73">
                  <c:v>1570.0</c:v>
                </c:pt>
                <c:pt idx="74">
                  <c:v>1568.0</c:v>
                </c:pt>
                <c:pt idx="75">
                  <c:v>1562.0</c:v>
                </c:pt>
                <c:pt idx="76">
                  <c:v>1567.0</c:v>
                </c:pt>
                <c:pt idx="77">
                  <c:v>1563.0</c:v>
                </c:pt>
                <c:pt idx="78">
                  <c:v>1565.0</c:v>
                </c:pt>
                <c:pt idx="79">
                  <c:v>1560.0</c:v>
                </c:pt>
                <c:pt idx="80">
                  <c:v>1565.0</c:v>
                </c:pt>
                <c:pt idx="81">
                  <c:v>1565.0</c:v>
                </c:pt>
                <c:pt idx="82">
                  <c:v>1565.0</c:v>
                </c:pt>
                <c:pt idx="83">
                  <c:v>1569.0</c:v>
                </c:pt>
                <c:pt idx="84">
                  <c:v>1565.0</c:v>
                </c:pt>
                <c:pt idx="85">
                  <c:v>1573.0</c:v>
                </c:pt>
                <c:pt idx="86">
                  <c:v>1560.0</c:v>
                </c:pt>
                <c:pt idx="87">
                  <c:v>1579.0</c:v>
                </c:pt>
                <c:pt idx="88">
                  <c:v>1571.0</c:v>
                </c:pt>
                <c:pt idx="89">
                  <c:v>1571.0</c:v>
                </c:pt>
                <c:pt idx="90">
                  <c:v>1580.0</c:v>
                </c:pt>
                <c:pt idx="91">
                  <c:v>1584.0</c:v>
                </c:pt>
                <c:pt idx="92">
                  <c:v>1584.0</c:v>
                </c:pt>
                <c:pt idx="93">
                  <c:v>1581.0</c:v>
                </c:pt>
                <c:pt idx="94">
                  <c:v>1582.0</c:v>
                </c:pt>
                <c:pt idx="95">
                  <c:v>1573.0</c:v>
                </c:pt>
                <c:pt idx="96">
                  <c:v>1577.0</c:v>
                </c:pt>
                <c:pt idx="97">
                  <c:v>1578.0</c:v>
                </c:pt>
                <c:pt idx="98">
                  <c:v>1573.0</c:v>
                </c:pt>
                <c:pt idx="99">
                  <c:v>1572.0</c:v>
                </c:pt>
                <c:pt idx="100">
                  <c:v>1572.0</c:v>
                </c:pt>
                <c:pt idx="101">
                  <c:v>1573.0</c:v>
                </c:pt>
                <c:pt idx="102">
                  <c:v>1572.0</c:v>
                </c:pt>
                <c:pt idx="103">
                  <c:v>1573.0</c:v>
                </c:pt>
                <c:pt idx="104">
                  <c:v>1570.0</c:v>
                </c:pt>
                <c:pt idx="105">
                  <c:v>1576.0</c:v>
                </c:pt>
                <c:pt idx="106">
                  <c:v>1573.0</c:v>
                </c:pt>
                <c:pt idx="107">
                  <c:v>1578.0</c:v>
                </c:pt>
                <c:pt idx="108">
                  <c:v>1578.0</c:v>
                </c:pt>
                <c:pt idx="109">
                  <c:v>1579.0</c:v>
                </c:pt>
                <c:pt idx="110">
                  <c:v>1581.0</c:v>
                </c:pt>
                <c:pt idx="111">
                  <c:v>1585.0</c:v>
                </c:pt>
                <c:pt idx="112">
                  <c:v>1585.0</c:v>
                </c:pt>
                <c:pt idx="113">
                  <c:v>1587.0</c:v>
                </c:pt>
                <c:pt idx="114">
                  <c:v>1594.0</c:v>
                </c:pt>
                <c:pt idx="115">
                  <c:v>1594.0</c:v>
                </c:pt>
                <c:pt idx="116">
                  <c:v>1595.0</c:v>
                </c:pt>
                <c:pt idx="117">
                  <c:v>1596.0</c:v>
                </c:pt>
                <c:pt idx="118">
                  <c:v>1597.0</c:v>
                </c:pt>
                <c:pt idx="119">
                  <c:v>1593.0</c:v>
                </c:pt>
                <c:pt idx="120">
                  <c:v>1593.0</c:v>
                </c:pt>
                <c:pt idx="121">
                  <c:v>1588.0</c:v>
                </c:pt>
                <c:pt idx="122">
                  <c:v>1591.0</c:v>
                </c:pt>
                <c:pt idx="123">
                  <c:v>1595.0</c:v>
                </c:pt>
                <c:pt idx="124">
                  <c:v>1588.0</c:v>
                </c:pt>
                <c:pt idx="125">
                  <c:v>1581.0</c:v>
                </c:pt>
                <c:pt idx="126">
                  <c:v>1584.0</c:v>
                </c:pt>
                <c:pt idx="127">
                  <c:v>1590.0</c:v>
                </c:pt>
                <c:pt idx="128">
                  <c:v>1596.0</c:v>
                </c:pt>
                <c:pt idx="129">
                  <c:v>1589.0</c:v>
                </c:pt>
                <c:pt idx="130">
                  <c:v>1599.0</c:v>
                </c:pt>
                <c:pt idx="131">
                  <c:v>1597.0</c:v>
                </c:pt>
                <c:pt idx="132">
                  <c:v>1604.0</c:v>
                </c:pt>
                <c:pt idx="133">
                  <c:v>1617.0</c:v>
                </c:pt>
                <c:pt idx="134">
                  <c:v>1614.0</c:v>
                </c:pt>
                <c:pt idx="135">
                  <c:v>1623.0</c:v>
                </c:pt>
                <c:pt idx="136">
                  <c:v>1628.0</c:v>
                </c:pt>
                <c:pt idx="137">
                  <c:v>1640.0</c:v>
                </c:pt>
                <c:pt idx="138">
                  <c:v>1640.0</c:v>
                </c:pt>
                <c:pt idx="139">
                  <c:v>1654.0</c:v>
                </c:pt>
                <c:pt idx="140">
                  <c:v>1658.0</c:v>
                </c:pt>
                <c:pt idx="141">
                  <c:v>1664.0</c:v>
                </c:pt>
                <c:pt idx="142">
                  <c:v>1662.0</c:v>
                </c:pt>
                <c:pt idx="143">
                  <c:v>1666.0</c:v>
                </c:pt>
                <c:pt idx="144">
                  <c:v>1665.0</c:v>
                </c:pt>
                <c:pt idx="145">
                  <c:v>1661.0</c:v>
                </c:pt>
                <c:pt idx="146">
                  <c:v>1671.0</c:v>
                </c:pt>
                <c:pt idx="147">
                  <c:v>1663.0</c:v>
                </c:pt>
                <c:pt idx="148">
                  <c:v>1666.0</c:v>
                </c:pt>
                <c:pt idx="149">
                  <c:v>1665.0</c:v>
                </c:pt>
                <c:pt idx="150">
                  <c:v>1662.0</c:v>
                </c:pt>
                <c:pt idx="151">
                  <c:v>1660.0</c:v>
                </c:pt>
                <c:pt idx="152">
                  <c:v>1660.0</c:v>
                </c:pt>
                <c:pt idx="153">
                  <c:v>1669.0</c:v>
                </c:pt>
                <c:pt idx="154">
                  <c:v>1660.0</c:v>
                </c:pt>
                <c:pt idx="155">
                  <c:v>1665.0</c:v>
                </c:pt>
                <c:pt idx="156">
                  <c:v>1672.0</c:v>
                </c:pt>
                <c:pt idx="157">
                  <c:v>1671.0</c:v>
                </c:pt>
                <c:pt idx="158">
                  <c:v>1671.0</c:v>
                </c:pt>
                <c:pt idx="159">
                  <c:v>1678.0</c:v>
                </c:pt>
                <c:pt idx="160">
                  <c:v>1670.0</c:v>
                </c:pt>
                <c:pt idx="161">
                  <c:v>1673.0</c:v>
                </c:pt>
                <c:pt idx="162">
                  <c:v>1679.0</c:v>
                </c:pt>
                <c:pt idx="163">
                  <c:v>1676.0</c:v>
                </c:pt>
                <c:pt idx="164">
                  <c:v>1676.0</c:v>
                </c:pt>
                <c:pt idx="165">
                  <c:v>1677.0</c:v>
                </c:pt>
                <c:pt idx="166">
                  <c:v>1672.0</c:v>
                </c:pt>
                <c:pt idx="167">
                  <c:v>1677.0</c:v>
                </c:pt>
                <c:pt idx="168">
                  <c:v>1676.0</c:v>
                </c:pt>
                <c:pt idx="169">
                  <c:v>1678.0</c:v>
                </c:pt>
                <c:pt idx="170">
                  <c:v>1670.0</c:v>
                </c:pt>
                <c:pt idx="171">
                  <c:v>1673.0</c:v>
                </c:pt>
                <c:pt idx="172">
                  <c:v>1671.0</c:v>
                </c:pt>
                <c:pt idx="173">
                  <c:v>1673.0</c:v>
                </c:pt>
                <c:pt idx="174">
                  <c:v>1679.0</c:v>
                </c:pt>
                <c:pt idx="175">
                  <c:v>1673.0</c:v>
                </c:pt>
                <c:pt idx="176">
                  <c:v>1671.0</c:v>
                </c:pt>
                <c:pt idx="177">
                  <c:v>1676.0</c:v>
                </c:pt>
                <c:pt idx="178">
                  <c:v>1683.0</c:v>
                </c:pt>
                <c:pt idx="179">
                  <c:v>1679.0</c:v>
                </c:pt>
                <c:pt idx="180">
                  <c:v>1681.0</c:v>
                </c:pt>
                <c:pt idx="181">
                  <c:v>1681.0</c:v>
                </c:pt>
                <c:pt idx="182">
                  <c:v>1684.0</c:v>
                </c:pt>
                <c:pt idx="183">
                  <c:v>1681.0</c:v>
                </c:pt>
                <c:pt idx="184">
                  <c:v>1681.0</c:v>
                </c:pt>
                <c:pt idx="185">
                  <c:v>1683.0</c:v>
                </c:pt>
                <c:pt idx="186">
                  <c:v>1678.0</c:v>
                </c:pt>
                <c:pt idx="187">
                  <c:v>1682.0</c:v>
                </c:pt>
                <c:pt idx="188">
                  <c:v>1682.0</c:v>
                </c:pt>
                <c:pt idx="189">
                  <c:v>1677.0</c:v>
                </c:pt>
                <c:pt idx="190">
                  <c:v>1677.0</c:v>
                </c:pt>
                <c:pt idx="191">
                  <c:v>1676.0</c:v>
                </c:pt>
                <c:pt idx="192">
                  <c:v>1669.0</c:v>
                </c:pt>
                <c:pt idx="193">
                  <c:v>1669.0</c:v>
                </c:pt>
                <c:pt idx="194">
                  <c:v>1665.0</c:v>
                </c:pt>
                <c:pt idx="195">
                  <c:v>1672.0</c:v>
                </c:pt>
                <c:pt idx="196">
                  <c:v>1671.0</c:v>
                </c:pt>
                <c:pt idx="197">
                  <c:v>1669.0</c:v>
                </c:pt>
                <c:pt idx="198">
                  <c:v>1669.0</c:v>
                </c:pt>
                <c:pt idx="199">
                  <c:v>1669.0</c:v>
                </c:pt>
                <c:pt idx="200">
                  <c:v>1668.0</c:v>
                </c:pt>
                <c:pt idx="201">
                  <c:v>1667.0</c:v>
                </c:pt>
                <c:pt idx="202">
                  <c:v>1665.0</c:v>
                </c:pt>
                <c:pt idx="203">
                  <c:v>1665.0</c:v>
                </c:pt>
                <c:pt idx="204">
                  <c:v>1672.0</c:v>
                </c:pt>
                <c:pt idx="205">
                  <c:v>1672.0</c:v>
                </c:pt>
                <c:pt idx="206">
                  <c:v>1674.0</c:v>
                </c:pt>
                <c:pt idx="207">
                  <c:v>1673.0</c:v>
                </c:pt>
                <c:pt idx="208">
                  <c:v>1683.0</c:v>
                </c:pt>
                <c:pt idx="209">
                  <c:v>1682.0</c:v>
                </c:pt>
                <c:pt idx="210">
                  <c:v>1683.0</c:v>
                </c:pt>
                <c:pt idx="211">
                  <c:v>1695.0</c:v>
                </c:pt>
                <c:pt idx="212">
                  <c:v>1688.0</c:v>
                </c:pt>
                <c:pt idx="213">
                  <c:v>1700.0</c:v>
                </c:pt>
                <c:pt idx="214">
                  <c:v>1701.0</c:v>
                </c:pt>
                <c:pt idx="215">
                  <c:v>1700.0</c:v>
                </c:pt>
                <c:pt idx="216">
                  <c:v>1704.0</c:v>
                </c:pt>
                <c:pt idx="217">
                  <c:v>1699.0</c:v>
                </c:pt>
                <c:pt idx="218">
                  <c:v>1704.0</c:v>
                </c:pt>
                <c:pt idx="219">
                  <c:v>1703.0</c:v>
                </c:pt>
                <c:pt idx="220">
                  <c:v>1705.0</c:v>
                </c:pt>
                <c:pt idx="221">
                  <c:v>1709.0</c:v>
                </c:pt>
                <c:pt idx="222">
                  <c:v>1707.0</c:v>
                </c:pt>
                <c:pt idx="223">
                  <c:v>1715.0</c:v>
                </c:pt>
                <c:pt idx="224">
                  <c:v>1718.0</c:v>
                </c:pt>
                <c:pt idx="225">
                  <c:v>1722.0</c:v>
                </c:pt>
                <c:pt idx="226">
                  <c:v>1728.0</c:v>
                </c:pt>
                <c:pt idx="227">
                  <c:v>1732.0</c:v>
                </c:pt>
                <c:pt idx="228">
                  <c:v>1736.0</c:v>
                </c:pt>
                <c:pt idx="229">
                  <c:v>1742.0</c:v>
                </c:pt>
                <c:pt idx="230">
                  <c:v>1753.0</c:v>
                </c:pt>
                <c:pt idx="231">
                  <c:v>1753.0</c:v>
                </c:pt>
                <c:pt idx="232">
                  <c:v>1735.0</c:v>
                </c:pt>
                <c:pt idx="233">
                  <c:v>1766.0</c:v>
                </c:pt>
                <c:pt idx="234">
                  <c:v>1763.0</c:v>
                </c:pt>
                <c:pt idx="235">
                  <c:v>1758.0</c:v>
                </c:pt>
                <c:pt idx="236">
                  <c:v>1765.0</c:v>
                </c:pt>
                <c:pt idx="237">
                  <c:v>1775.0</c:v>
                </c:pt>
                <c:pt idx="238">
                  <c:v>1770.0</c:v>
                </c:pt>
                <c:pt idx="239">
                  <c:v>1776.0</c:v>
                </c:pt>
                <c:pt idx="240">
                  <c:v>1766.0</c:v>
                </c:pt>
                <c:pt idx="241">
                  <c:v>1783.0</c:v>
                </c:pt>
                <c:pt idx="242">
                  <c:v>1776.0</c:v>
                </c:pt>
                <c:pt idx="243">
                  <c:v>1776.0</c:v>
                </c:pt>
                <c:pt idx="244">
                  <c:v>1783.0</c:v>
                </c:pt>
                <c:pt idx="245">
                  <c:v>1789.0</c:v>
                </c:pt>
                <c:pt idx="246">
                  <c:v>1792.0</c:v>
                </c:pt>
                <c:pt idx="247">
                  <c:v>1780.0</c:v>
                </c:pt>
                <c:pt idx="248">
                  <c:v>1799.0</c:v>
                </c:pt>
                <c:pt idx="249">
                  <c:v>1794.0</c:v>
                </c:pt>
                <c:pt idx="250">
                  <c:v>1797.0</c:v>
                </c:pt>
                <c:pt idx="251">
                  <c:v>1799.0</c:v>
                </c:pt>
                <c:pt idx="252">
                  <c:v>1795.0</c:v>
                </c:pt>
                <c:pt idx="253">
                  <c:v>1794.0</c:v>
                </c:pt>
                <c:pt idx="254">
                  <c:v>1796.0</c:v>
                </c:pt>
                <c:pt idx="255">
                  <c:v>1796.0</c:v>
                </c:pt>
                <c:pt idx="256">
                  <c:v>1789.0</c:v>
                </c:pt>
                <c:pt idx="257">
                  <c:v>1795.0</c:v>
                </c:pt>
                <c:pt idx="258">
                  <c:v>1791.0</c:v>
                </c:pt>
                <c:pt idx="259">
                  <c:v>1798.0</c:v>
                </c:pt>
                <c:pt idx="260">
                  <c:v>1798.0</c:v>
                </c:pt>
                <c:pt idx="261">
                  <c:v>1785.0</c:v>
                </c:pt>
                <c:pt idx="262">
                  <c:v>1788.0</c:v>
                </c:pt>
                <c:pt idx="263">
                  <c:v>1787.0</c:v>
                </c:pt>
                <c:pt idx="264">
                  <c:v>1775.0</c:v>
                </c:pt>
                <c:pt idx="265">
                  <c:v>1775.0</c:v>
                </c:pt>
                <c:pt idx="266">
                  <c:v>1780.0</c:v>
                </c:pt>
                <c:pt idx="267">
                  <c:v>1778.0</c:v>
                </c:pt>
                <c:pt idx="268">
                  <c:v>1778.0</c:v>
                </c:pt>
                <c:pt idx="269">
                  <c:v>1779.0</c:v>
                </c:pt>
                <c:pt idx="270">
                  <c:v>1783.0</c:v>
                </c:pt>
                <c:pt idx="271">
                  <c:v>1784.0</c:v>
                </c:pt>
                <c:pt idx="272">
                  <c:v>1781.0</c:v>
                </c:pt>
                <c:pt idx="273">
                  <c:v>1783.0</c:v>
                </c:pt>
                <c:pt idx="274">
                  <c:v>1776.0</c:v>
                </c:pt>
                <c:pt idx="275">
                  <c:v>1790.0</c:v>
                </c:pt>
                <c:pt idx="276">
                  <c:v>1789.0</c:v>
                </c:pt>
                <c:pt idx="277">
                  <c:v>1800.0</c:v>
                </c:pt>
                <c:pt idx="278">
                  <c:v>1794.0</c:v>
                </c:pt>
                <c:pt idx="279">
                  <c:v>1801.0</c:v>
                </c:pt>
                <c:pt idx="280">
                  <c:v>1792.0</c:v>
                </c:pt>
                <c:pt idx="281">
                  <c:v>1798.0</c:v>
                </c:pt>
                <c:pt idx="282">
                  <c:v>1810.0</c:v>
                </c:pt>
                <c:pt idx="283">
                  <c:v>1803.0</c:v>
                </c:pt>
                <c:pt idx="284">
                  <c:v>1803.0</c:v>
                </c:pt>
                <c:pt idx="285">
                  <c:v>1794.0</c:v>
                </c:pt>
                <c:pt idx="286">
                  <c:v>1801.0</c:v>
                </c:pt>
                <c:pt idx="287">
                  <c:v>1805.0</c:v>
                </c:pt>
                <c:pt idx="288">
                  <c:v>1804.0</c:v>
                </c:pt>
                <c:pt idx="289">
                  <c:v>1796.0</c:v>
                </c:pt>
                <c:pt idx="290">
                  <c:v>1808.0</c:v>
                </c:pt>
                <c:pt idx="291">
                  <c:v>1803.0</c:v>
                </c:pt>
                <c:pt idx="292">
                  <c:v>1803.0</c:v>
                </c:pt>
                <c:pt idx="293">
                  <c:v>1801.0</c:v>
                </c:pt>
                <c:pt idx="294">
                  <c:v>1803.0</c:v>
                </c:pt>
                <c:pt idx="295">
                  <c:v>1796.0</c:v>
                </c:pt>
                <c:pt idx="296">
                  <c:v>1793.0</c:v>
                </c:pt>
                <c:pt idx="297">
                  <c:v>1790.0</c:v>
                </c:pt>
                <c:pt idx="298">
                  <c:v>1803.0</c:v>
                </c:pt>
                <c:pt idx="299">
                  <c:v>1793.0</c:v>
                </c:pt>
                <c:pt idx="300">
                  <c:v>1790.0</c:v>
                </c:pt>
                <c:pt idx="301">
                  <c:v>1798.0</c:v>
                </c:pt>
                <c:pt idx="302">
                  <c:v>1805.0</c:v>
                </c:pt>
                <c:pt idx="303">
                  <c:v>1808.0</c:v>
                </c:pt>
                <c:pt idx="304">
                  <c:v>1804.0</c:v>
                </c:pt>
                <c:pt idx="305">
                  <c:v>1803.0</c:v>
                </c:pt>
                <c:pt idx="306">
                  <c:v>1810.0</c:v>
                </c:pt>
                <c:pt idx="307">
                  <c:v>1815.0</c:v>
                </c:pt>
                <c:pt idx="308">
                  <c:v>1813.0</c:v>
                </c:pt>
                <c:pt idx="309">
                  <c:v>1820.0</c:v>
                </c:pt>
                <c:pt idx="310">
                  <c:v>1830.0</c:v>
                </c:pt>
                <c:pt idx="311">
                  <c:v>1828.0</c:v>
                </c:pt>
                <c:pt idx="312">
                  <c:v>1838.0</c:v>
                </c:pt>
                <c:pt idx="313">
                  <c:v>1847.0</c:v>
                </c:pt>
                <c:pt idx="314">
                  <c:v>1843.0</c:v>
                </c:pt>
                <c:pt idx="315">
                  <c:v>1843.0</c:v>
                </c:pt>
                <c:pt idx="316">
                  <c:v>1849.0</c:v>
                </c:pt>
                <c:pt idx="317">
                  <c:v>1845.0</c:v>
                </c:pt>
                <c:pt idx="318">
                  <c:v>1842.0</c:v>
                </c:pt>
                <c:pt idx="319">
                  <c:v>1844.0</c:v>
                </c:pt>
                <c:pt idx="320">
                  <c:v>1836.0</c:v>
                </c:pt>
                <c:pt idx="321">
                  <c:v>1830.0</c:v>
                </c:pt>
                <c:pt idx="322">
                  <c:v>1833.0</c:v>
                </c:pt>
                <c:pt idx="323">
                  <c:v>1830.0</c:v>
                </c:pt>
                <c:pt idx="324">
                  <c:v>1821.0</c:v>
                </c:pt>
                <c:pt idx="325">
                  <c:v>1813.0</c:v>
                </c:pt>
                <c:pt idx="326">
                  <c:v>1819.0</c:v>
                </c:pt>
                <c:pt idx="327">
                  <c:v>1813.0</c:v>
                </c:pt>
                <c:pt idx="328">
                  <c:v>1822.0</c:v>
                </c:pt>
                <c:pt idx="329">
                  <c:v>1827.0</c:v>
                </c:pt>
                <c:pt idx="330">
                  <c:v>1828.0</c:v>
                </c:pt>
                <c:pt idx="331">
                  <c:v>1823.0</c:v>
                </c:pt>
                <c:pt idx="332">
                  <c:v>1831.0</c:v>
                </c:pt>
                <c:pt idx="333">
                  <c:v>1843.0</c:v>
                </c:pt>
                <c:pt idx="334">
                  <c:v>1841.0</c:v>
                </c:pt>
                <c:pt idx="335">
                  <c:v>1841.0</c:v>
                </c:pt>
                <c:pt idx="336">
                  <c:v>1843.0</c:v>
                </c:pt>
                <c:pt idx="337">
                  <c:v>1844.0</c:v>
                </c:pt>
                <c:pt idx="338">
                  <c:v>1859.0</c:v>
                </c:pt>
                <c:pt idx="339">
                  <c:v>1852.0</c:v>
                </c:pt>
                <c:pt idx="340">
                  <c:v>1858.0</c:v>
                </c:pt>
                <c:pt idx="341">
                  <c:v>1857.0</c:v>
                </c:pt>
                <c:pt idx="342">
                  <c:v>1860.0</c:v>
                </c:pt>
                <c:pt idx="343">
                  <c:v>1870.0</c:v>
                </c:pt>
                <c:pt idx="344">
                  <c:v>1882.0</c:v>
                </c:pt>
                <c:pt idx="345">
                  <c:v>1884.0</c:v>
                </c:pt>
                <c:pt idx="346">
                  <c:v>1886.0</c:v>
                </c:pt>
                <c:pt idx="347">
                  <c:v>1887.0</c:v>
                </c:pt>
                <c:pt idx="348">
                  <c:v>1890.0</c:v>
                </c:pt>
                <c:pt idx="349">
                  <c:v>1900.0</c:v>
                </c:pt>
                <c:pt idx="350">
                  <c:v>1896.0</c:v>
                </c:pt>
                <c:pt idx="351">
                  <c:v>1900.0</c:v>
                </c:pt>
                <c:pt idx="352">
                  <c:v>1900.0</c:v>
                </c:pt>
                <c:pt idx="353">
                  <c:v>1897.0</c:v>
                </c:pt>
                <c:pt idx="354">
                  <c:v>1899.0</c:v>
                </c:pt>
                <c:pt idx="355">
                  <c:v>1897.0</c:v>
                </c:pt>
                <c:pt idx="356">
                  <c:v>1897.0</c:v>
                </c:pt>
                <c:pt idx="357">
                  <c:v>1901.0</c:v>
                </c:pt>
                <c:pt idx="358">
                  <c:v>1888.0</c:v>
                </c:pt>
                <c:pt idx="359">
                  <c:v>1898.0</c:v>
                </c:pt>
                <c:pt idx="360">
                  <c:v>1893.0</c:v>
                </c:pt>
                <c:pt idx="361">
                  <c:v>1899.0</c:v>
                </c:pt>
                <c:pt idx="362">
                  <c:v>1891.0</c:v>
                </c:pt>
                <c:pt idx="363">
                  <c:v>1897.0</c:v>
                </c:pt>
                <c:pt idx="364">
                  <c:v>1901.0</c:v>
                </c:pt>
                <c:pt idx="365">
                  <c:v>1895.0</c:v>
                </c:pt>
                <c:pt idx="366">
                  <c:v>1901.0</c:v>
                </c:pt>
                <c:pt idx="367">
                  <c:v>1893.0</c:v>
                </c:pt>
                <c:pt idx="368">
                  <c:v>1904.0</c:v>
                </c:pt>
                <c:pt idx="369">
                  <c:v>1911.0</c:v>
                </c:pt>
                <c:pt idx="370">
                  <c:v>1913.0</c:v>
                </c:pt>
                <c:pt idx="371">
                  <c:v>1902.0</c:v>
                </c:pt>
                <c:pt idx="372">
                  <c:v>1906.0</c:v>
                </c:pt>
                <c:pt idx="373">
                  <c:v>1909.0</c:v>
                </c:pt>
                <c:pt idx="374">
                  <c:v>1915.0</c:v>
                </c:pt>
                <c:pt idx="375">
                  <c:v>1911.0</c:v>
                </c:pt>
                <c:pt idx="376">
                  <c:v>1918.0</c:v>
                </c:pt>
                <c:pt idx="377">
                  <c:v>1920.0</c:v>
                </c:pt>
                <c:pt idx="378">
                  <c:v>1917.0</c:v>
                </c:pt>
                <c:pt idx="379">
                  <c:v>1918.0</c:v>
                </c:pt>
                <c:pt idx="380">
                  <c:v>1911.0</c:v>
                </c:pt>
                <c:pt idx="381">
                  <c:v>1919.0</c:v>
                </c:pt>
                <c:pt idx="382">
                  <c:v>1921.0</c:v>
                </c:pt>
                <c:pt idx="383">
                  <c:v>1920.0</c:v>
                </c:pt>
                <c:pt idx="384">
                  <c:v>1915.0</c:v>
                </c:pt>
                <c:pt idx="385">
                  <c:v>1906.0</c:v>
                </c:pt>
                <c:pt idx="386">
                  <c:v>1903.0</c:v>
                </c:pt>
                <c:pt idx="387">
                  <c:v>1897.0</c:v>
                </c:pt>
                <c:pt idx="388">
                  <c:v>1896.0</c:v>
                </c:pt>
                <c:pt idx="389">
                  <c:v>1894.0</c:v>
                </c:pt>
                <c:pt idx="390">
                  <c:v>1893.0</c:v>
                </c:pt>
                <c:pt idx="391">
                  <c:v>1895.0</c:v>
                </c:pt>
                <c:pt idx="392">
                  <c:v>1891.0</c:v>
                </c:pt>
                <c:pt idx="393">
                  <c:v>1884.0</c:v>
                </c:pt>
                <c:pt idx="394">
                  <c:v>1892.0</c:v>
                </c:pt>
                <c:pt idx="395">
                  <c:v>1892.0</c:v>
                </c:pt>
                <c:pt idx="396">
                  <c:v>1891.0</c:v>
                </c:pt>
                <c:pt idx="397">
                  <c:v>1898.0</c:v>
                </c:pt>
                <c:pt idx="398">
                  <c:v>1903.0</c:v>
                </c:pt>
                <c:pt idx="399">
                  <c:v>1908.0</c:v>
                </c:pt>
                <c:pt idx="400">
                  <c:v>1911.0</c:v>
                </c:pt>
                <c:pt idx="401">
                  <c:v>1910.0</c:v>
                </c:pt>
                <c:pt idx="402">
                  <c:v>1912.0</c:v>
                </c:pt>
                <c:pt idx="403">
                  <c:v>1919.0</c:v>
                </c:pt>
                <c:pt idx="404">
                  <c:v>1912.0</c:v>
                </c:pt>
                <c:pt idx="405">
                  <c:v>1911.0</c:v>
                </c:pt>
                <c:pt idx="406">
                  <c:v>1910.0</c:v>
                </c:pt>
                <c:pt idx="407">
                  <c:v>1909.0</c:v>
                </c:pt>
                <c:pt idx="408">
                  <c:v>1909.0</c:v>
                </c:pt>
                <c:pt idx="409">
                  <c:v>1909.0</c:v>
                </c:pt>
                <c:pt idx="410">
                  <c:v>1912.0</c:v>
                </c:pt>
                <c:pt idx="411">
                  <c:v>1914.0</c:v>
                </c:pt>
                <c:pt idx="412">
                  <c:v>1910.0</c:v>
                </c:pt>
                <c:pt idx="413">
                  <c:v>1919.0</c:v>
                </c:pt>
                <c:pt idx="414">
                  <c:v>1922.0</c:v>
                </c:pt>
                <c:pt idx="415">
                  <c:v>1920.0</c:v>
                </c:pt>
                <c:pt idx="416">
                  <c:v>1920.0</c:v>
                </c:pt>
                <c:pt idx="417">
                  <c:v>1923.0</c:v>
                </c:pt>
                <c:pt idx="418">
                  <c:v>1925.0</c:v>
                </c:pt>
                <c:pt idx="419">
                  <c:v>1929.0</c:v>
                </c:pt>
                <c:pt idx="420">
                  <c:v>1925.0</c:v>
                </c:pt>
                <c:pt idx="421">
                  <c:v>1916.0</c:v>
                </c:pt>
                <c:pt idx="422">
                  <c:v>1924.0</c:v>
                </c:pt>
                <c:pt idx="423">
                  <c:v>1922.0</c:v>
                </c:pt>
                <c:pt idx="424">
                  <c:v>1914.0</c:v>
                </c:pt>
                <c:pt idx="425">
                  <c:v>1918.0</c:v>
                </c:pt>
                <c:pt idx="426">
                  <c:v>1918.0</c:v>
                </c:pt>
                <c:pt idx="427">
                  <c:v>1915.0</c:v>
                </c:pt>
                <c:pt idx="428">
                  <c:v>1907.0</c:v>
                </c:pt>
                <c:pt idx="429">
                  <c:v>1907.0</c:v>
                </c:pt>
                <c:pt idx="430">
                  <c:v>1907.0</c:v>
                </c:pt>
                <c:pt idx="431">
                  <c:v>1912.0</c:v>
                </c:pt>
                <c:pt idx="432">
                  <c:v>1910.0</c:v>
                </c:pt>
                <c:pt idx="433">
                  <c:v>1911.0</c:v>
                </c:pt>
                <c:pt idx="434">
                  <c:v>1905.0</c:v>
                </c:pt>
                <c:pt idx="435">
                  <c:v>1896.0</c:v>
                </c:pt>
                <c:pt idx="436">
                  <c:v>1903.0</c:v>
                </c:pt>
                <c:pt idx="437">
                  <c:v>1885.0</c:v>
                </c:pt>
                <c:pt idx="438">
                  <c:v>1889.0</c:v>
                </c:pt>
                <c:pt idx="439">
                  <c:v>1900.0</c:v>
                </c:pt>
                <c:pt idx="440">
                  <c:v>1898.0</c:v>
                </c:pt>
                <c:pt idx="441">
                  <c:v>1899.0</c:v>
                </c:pt>
                <c:pt idx="442">
                  <c:v>1889.0</c:v>
                </c:pt>
                <c:pt idx="443">
                  <c:v>1894.0</c:v>
                </c:pt>
                <c:pt idx="444">
                  <c:v>1901.0</c:v>
                </c:pt>
                <c:pt idx="445">
                  <c:v>1897.0</c:v>
                </c:pt>
                <c:pt idx="446">
                  <c:v>1893.0</c:v>
                </c:pt>
                <c:pt idx="447">
                  <c:v>1901.0</c:v>
                </c:pt>
                <c:pt idx="448">
                  <c:v>1904.0</c:v>
                </c:pt>
                <c:pt idx="449">
                  <c:v>1907.0</c:v>
                </c:pt>
                <c:pt idx="450">
                  <c:v>1901.0</c:v>
                </c:pt>
                <c:pt idx="451">
                  <c:v>1898.0</c:v>
                </c:pt>
                <c:pt idx="452">
                  <c:v>1909.0</c:v>
                </c:pt>
                <c:pt idx="453">
                  <c:v>1896.0</c:v>
                </c:pt>
                <c:pt idx="454">
                  <c:v>1905.0</c:v>
                </c:pt>
                <c:pt idx="455">
                  <c:v>1900.0</c:v>
                </c:pt>
                <c:pt idx="456">
                  <c:v>1905.0</c:v>
                </c:pt>
                <c:pt idx="457">
                  <c:v>1901.0</c:v>
                </c:pt>
                <c:pt idx="458">
                  <c:v>1896.0</c:v>
                </c:pt>
                <c:pt idx="459">
                  <c:v>1892.0</c:v>
                </c:pt>
                <c:pt idx="460">
                  <c:v>1898.0</c:v>
                </c:pt>
                <c:pt idx="461">
                  <c:v>1906.0</c:v>
                </c:pt>
                <c:pt idx="462">
                  <c:v>1901.0</c:v>
                </c:pt>
                <c:pt idx="463">
                  <c:v>1902.0</c:v>
                </c:pt>
                <c:pt idx="464">
                  <c:v>1905.0</c:v>
                </c:pt>
                <c:pt idx="465">
                  <c:v>1907.0</c:v>
                </c:pt>
                <c:pt idx="466">
                  <c:v>1898.0</c:v>
                </c:pt>
                <c:pt idx="467">
                  <c:v>1894.0</c:v>
                </c:pt>
                <c:pt idx="468">
                  <c:v>1895.0</c:v>
                </c:pt>
                <c:pt idx="469">
                  <c:v>1895.0</c:v>
                </c:pt>
                <c:pt idx="470">
                  <c:v>1897.0</c:v>
                </c:pt>
                <c:pt idx="471">
                  <c:v>1893.0</c:v>
                </c:pt>
                <c:pt idx="472">
                  <c:v>1889.0</c:v>
                </c:pt>
                <c:pt idx="473">
                  <c:v>1888.0</c:v>
                </c:pt>
                <c:pt idx="474">
                  <c:v>1888.0</c:v>
                </c:pt>
                <c:pt idx="475">
                  <c:v>1879.0</c:v>
                </c:pt>
                <c:pt idx="476">
                  <c:v>1886.0</c:v>
                </c:pt>
                <c:pt idx="477">
                  <c:v>1885.0</c:v>
                </c:pt>
                <c:pt idx="478">
                  <c:v>1884.0</c:v>
                </c:pt>
                <c:pt idx="479">
                  <c:v>1875.0</c:v>
                </c:pt>
                <c:pt idx="480">
                  <c:v>1879.0</c:v>
                </c:pt>
                <c:pt idx="481">
                  <c:v>1892.0</c:v>
                </c:pt>
                <c:pt idx="482">
                  <c:v>1883.0</c:v>
                </c:pt>
                <c:pt idx="483">
                  <c:v>1879.0</c:v>
                </c:pt>
                <c:pt idx="484">
                  <c:v>1889.0</c:v>
                </c:pt>
                <c:pt idx="485">
                  <c:v>1883.0</c:v>
                </c:pt>
                <c:pt idx="486">
                  <c:v>1890.0</c:v>
                </c:pt>
                <c:pt idx="487">
                  <c:v>1884.0</c:v>
                </c:pt>
                <c:pt idx="488">
                  <c:v>1891.0</c:v>
                </c:pt>
                <c:pt idx="489">
                  <c:v>1891.0</c:v>
                </c:pt>
                <c:pt idx="490">
                  <c:v>1888.0</c:v>
                </c:pt>
                <c:pt idx="491">
                  <c:v>1889.0</c:v>
                </c:pt>
                <c:pt idx="492">
                  <c:v>1880.0</c:v>
                </c:pt>
                <c:pt idx="493">
                  <c:v>1893.0</c:v>
                </c:pt>
                <c:pt idx="494">
                  <c:v>1889.0</c:v>
                </c:pt>
                <c:pt idx="495">
                  <c:v>1895.0</c:v>
                </c:pt>
                <c:pt idx="496">
                  <c:v>1881.0</c:v>
                </c:pt>
                <c:pt idx="497">
                  <c:v>1889.0</c:v>
                </c:pt>
                <c:pt idx="498">
                  <c:v>1889.0</c:v>
                </c:pt>
                <c:pt idx="499">
                  <c:v>1889.0</c:v>
                </c:pt>
                <c:pt idx="500">
                  <c:v>1886.0</c:v>
                </c:pt>
                <c:pt idx="501">
                  <c:v>1886.0</c:v>
                </c:pt>
                <c:pt idx="502">
                  <c:v>1880.0</c:v>
                </c:pt>
                <c:pt idx="503">
                  <c:v>1876.0</c:v>
                </c:pt>
                <c:pt idx="504">
                  <c:v>1873.0</c:v>
                </c:pt>
                <c:pt idx="505">
                  <c:v>1886.0</c:v>
                </c:pt>
                <c:pt idx="506">
                  <c:v>1878.0</c:v>
                </c:pt>
                <c:pt idx="507">
                  <c:v>1881.0</c:v>
                </c:pt>
                <c:pt idx="508">
                  <c:v>1878.0</c:v>
                </c:pt>
                <c:pt idx="509">
                  <c:v>1881.0</c:v>
                </c:pt>
                <c:pt idx="510">
                  <c:v>1875.0</c:v>
                </c:pt>
                <c:pt idx="511">
                  <c:v>1880.0</c:v>
                </c:pt>
                <c:pt idx="512">
                  <c:v>1872.0</c:v>
                </c:pt>
                <c:pt idx="513">
                  <c:v>1873.0</c:v>
                </c:pt>
                <c:pt idx="514">
                  <c:v>1875.0</c:v>
                </c:pt>
                <c:pt idx="515">
                  <c:v>1868.0</c:v>
                </c:pt>
                <c:pt idx="516">
                  <c:v>1882.0</c:v>
                </c:pt>
                <c:pt idx="517">
                  <c:v>1874.0</c:v>
                </c:pt>
                <c:pt idx="518">
                  <c:v>1868.0</c:v>
                </c:pt>
                <c:pt idx="519">
                  <c:v>1870.0</c:v>
                </c:pt>
                <c:pt idx="520">
                  <c:v>1860.0</c:v>
                </c:pt>
                <c:pt idx="521">
                  <c:v>1874.0</c:v>
                </c:pt>
                <c:pt idx="522">
                  <c:v>1868.0</c:v>
                </c:pt>
                <c:pt idx="523">
                  <c:v>1879.0</c:v>
                </c:pt>
                <c:pt idx="524">
                  <c:v>1875.0</c:v>
                </c:pt>
                <c:pt idx="525">
                  <c:v>1880.0</c:v>
                </c:pt>
                <c:pt idx="526">
                  <c:v>1873.0</c:v>
                </c:pt>
                <c:pt idx="527">
                  <c:v>1879.0</c:v>
                </c:pt>
                <c:pt idx="528">
                  <c:v>1883.0</c:v>
                </c:pt>
                <c:pt idx="529">
                  <c:v>1887.0</c:v>
                </c:pt>
                <c:pt idx="530">
                  <c:v>1878.0</c:v>
                </c:pt>
                <c:pt idx="531">
                  <c:v>1881.0</c:v>
                </c:pt>
                <c:pt idx="532">
                  <c:v>1893.0</c:v>
                </c:pt>
                <c:pt idx="533">
                  <c:v>1887.0</c:v>
                </c:pt>
                <c:pt idx="534">
                  <c:v>1880.0</c:v>
                </c:pt>
                <c:pt idx="535">
                  <c:v>1879.0</c:v>
                </c:pt>
                <c:pt idx="536">
                  <c:v>1883.0</c:v>
                </c:pt>
                <c:pt idx="537">
                  <c:v>1875.0</c:v>
                </c:pt>
                <c:pt idx="538">
                  <c:v>1865.0</c:v>
                </c:pt>
                <c:pt idx="539">
                  <c:v>1858.0</c:v>
                </c:pt>
                <c:pt idx="540">
                  <c:v>1864.0</c:v>
                </c:pt>
                <c:pt idx="541">
                  <c:v>1852.0</c:v>
                </c:pt>
                <c:pt idx="542">
                  <c:v>1849.0</c:v>
                </c:pt>
                <c:pt idx="543">
                  <c:v>1839.0</c:v>
                </c:pt>
                <c:pt idx="544">
                  <c:v>1842.0</c:v>
                </c:pt>
                <c:pt idx="545">
                  <c:v>1842.0</c:v>
                </c:pt>
                <c:pt idx="546">
                  <c:v>1842.0</c:v>
                </c:pt>
                <c:pt idx="547">
                  <c:v>1838.0</c:v>
                </c:pt>
                <c:pt idx="548">
                  <c:v>1844.0</c:v>
                </c:pt>
                <c:pt idx="549">
                  <c:v>1837.0</c:v>
                </c:pt>
                <c:pt idx="550">
                  <c:v>1845.0</c:v>
                </c:pt>
                <c:pt idx="551">
                  <c:v>1841.0</c:v>
                </c:pt>
                <c:pt idx="552">
                  <c:v>1849.0</c:v>
                </c:pt>
                <c:pt idx="553">
                  <c:v>1854.0</c:v>
                </c:pt>
                <c:pt idx="554">
                  <c:v>1851.0</c:v>
                </c:pt>
                <c:pt idx="555">
                  <c:v>1853.0</c:v>
                </c:pt>
                <c:pt idx="556">
                  <c:v>1849.0</c:v>
                </c:pt>
                <c:pt idx="557">
                  <c:v>1854.0</c:v>
                </c:pt>
                <c:pt idx="558">
                  <c:v>1848.0</c:v>
                </c:pt>
                <c:pt idx="559">
                  <c:v>1848.0</c:v>
                </c:pt>
                <c:pt idx="560">
                  <c:v>1847.0</c:v>
                </c:pt>
                <c:pt idx="561">
                  <c:v>1847.0</c:v>
                </c:pt>
                <c:pt idx="562">
                  <c:v>1848.0</c:v>
                </c:pt>
                <c:pt idx="563">
                  <c:v>1842.0</c:v>
                </c:pt>
                <c:pt idx="564">
                  <c:v>1847.0</c:v>
                </c:pt>
                <c:pt idx="565">
                  <c:v>1849.0</c:v>
                </c:pt>
                <c:pt idx="566">
                  <c:v>1842.0</c:v>
                </c:pt>
                <c:pt idx="567">
                  <c:v>1852.0</c:v>
                </c:pt>
                <c:pt idx="568">
                  <c:v>1852.0</c:v>
                </c:pt>
                <c:pt idx="569">
                  <c:v>1853.0</c:v>
                </c:pt>
                <c:pt idx="570">
                  <c:v>1853.0</c:v>
                </c:pt>
                <c:pt idx="571">
                  <c:v>1846.0</c:v>
                </c:pt>
                <c:pt idx="572">
                  <c:v>1859.0</c:v>
                </c:pt>
                <c:pt idx="573">
                  <c:v>1857.0</c:v>
                </c:pt>
                <c:pt idx="574">
                  <c:v>1857.0</c:v>
                </c:pt>
                <c:pt idx="575">
                  <c:v>1852.0</c:v>
                </c:pt>
                <c:pt idx="576">
                  <c:v>1865.0</c:v>
                </c:pt>
                <c:pt idx="577">
                  <c:v>1860.0</c:v>
                </c:pt>
                <c:pt idx="578">
                  <c:v>1864.0</c:v>
                </c:pt>
                <c:pt idx="579">
                  <c:v>1853.0</c:v>
                </c:pt>
                <c:pt idx="580">
                  <c:v>1861.0</c:v>
                </c:pt>
                <c:pt idx="581">
                  <c:v>1859.0</c:v>
                </c:pt>
                <c:pt idx="582">
                  <c:v>1862.0</c:v>
                </c:pt>
                <c:pt idx="583">
                  <c:v>1855.0</c:v>
                </c:pt>
                <c:pt idx="584">
                  <c:v>1850.0</c:v>
                </c:pt>
                <c:pt idx="585">
                  <c:v>1856.0</c:v>
                </c:pt>
                <c:pt idx="586">
                  <c:v>1846.0</c:v>
                </c:pt>
                <c:pt idx="587">
                  <c:v>1857.0</c:v>
                </c:pt>
                <c:pt idx="588">
                  <c:v>1849.0</c:v>
                </c:pt>
                <c:pt idx="589">
                  <c:v>1856.0</c:v>
                </c:pt>
                <c:pt idx="590">
                  <c:v>1845.0</c:v>
                </c:pt>
                <c:pt idx="591">
                  <c:v>1853.0</c:v>
                </c:pt>
                <c:pt idx="592">
                  <c:v>1854.0</c:v>
                </c:pt>
                <c:pt idx="593">
                  <c:v>1845.0</c:v>
                </c:pt>
                <c:pt idx="594">
                  <c:v>1847.0</c:v>
                </c:pt>
                <c:pt idx="595">
                  <c:v>1842.0</c:v>
                </c:pt>
                <c:pt idx="596">
                  <c:v>1838.0</c:v>
                </c:pt>
                <c:pt idx="597">
                  <c:v>1844.0</c:v>
                </c:pt>
                <c:pt idx="598">
                  <c:v>1841.0</c:v>
                </c:pt>
                <c:pt idx="599">
                  <c:v>1839.0</c:v>
                </c:pt>
                <c:pt idx="600">
                  <c:v>1839.0</c:v>
                </c:pt>
                <c:pt idx="601">
                  <c:v>1826.0</c:v>
                </c:pt>
                <c:pt idx="602">
                  <c:v>1835.0</c:v>
                </c:pt>
                <c:pt idx="603">
                  <c:v>1841.0</c:v>
                </c:pt>
                <c:pt idx="604">
                  <c:v>1826.0</c:v>
                </c:pt>
                <c:pt idx="605">
                  <c:v>1834.0</c:v>
                </c:pt>
                <c:pt idx="606">
                  <c:v>1839.0</c:v>
                </c:pt>
                <c:pt idx="607">
                  <c:v>1833.0</c:v>
                </c:pt>
                <c:pt idx="608">
                  <c:v>1833.0</c:v>
                </c:pt>
                <c:pt idx="609">
                  <c:v>1828.0</c:v>
                </c:pt>
                <c:pt idx="610">
                  <c:v>1830.0</c:v>
                </c:pt>
                <c:pt idx="611">
                  <c:v>1825.0</c:v>
                </c:pt>
                <c:pt idx="612">
                  <c:v>1832.0</c:v>
                </c:pt>
                <c:pt idx="613">
                  <c:v>1819.0</c:v>
                </c:pt>
                <c:pt idx="614">
                  <c:v>1816.0</c:v>
                </c:pt>
                <c:pt idx="615">
                  <c:v>1817.0</c:v>
                </c:pt>
                <c:pt idx="616">
                  <c:v>1817.0</c:v>
                </c:pt>
                <c:pt idx="617">
                  <c:v>1807.0</c:v>
                </c:pt>
                <c:pt idx="618">
                  <c:v>1810.0</c:v>
                </c:pt>
                <c:pt idx="619">
                  <c:v>1807.0</c:v>
                </c:pt>
                <c:pt idx="620">
                  <c:v>1801.0</c:v>
                </c:pt>
                <c:pt idx="621">
                  <c:v>1799.0</c:v>
                </c:pt>
                <c:pt idx="622">
                  <c:v>1800.0</c:v>
                </c:pt>
                <c:pt idx="623">
                  <c:v>1800.0</c:v>
                </c:pt>
                <c:pt idx="624">
                  <c:v>1801.0</c:v>
                </c:pt>
                <c:pt idx="625">
                  <c:v>1798.0</c:v>
                </c:pt>
                <c:pt idx="626">
                  <c:v>1790.0</c:v>
                </c:pt>
                <c:pt idx="627">
                  <c:v>1792.0</c:v>
                </c:pt>
                <c:pt idx="628">
                  <c:v>1793.0</c:v>
                </c:pt>
                <c:pt idx="629">
                  <c:v>1791.0</c:v>
                </c:pt>
                <c:pt idx="630">
                  <c:v>1794.0</c:v>
                </c:pt>
                <c:pt idx="631">
                  <c:v>1789.0</c:v>
                </c:pt>
                <c:pt idx="632">
                  <c:v>1787.0</c:v>
                </c:pt>
                <c:pt idx="633">
                  <c:v>1792.0</c:v>
                </c:pt>
                <c:pt idx="634">
                  <c:v>1789.0</c:v>
                </c:pt>
                <c:pt idx="635">
                  <c:v>1791.0</c:v>
                </c:pt>
                <c:pt idx="636">
                  <c:v>1790.0</c:v>
                </c:pt>
                <c:pt idx="637">
                  <c:v>1790.0</c:v>
                </c:pt>
                <c:pt idx="638">
                  <c:v>1787.0</c:v>
                </c:pt>
                <c:pt idx="639">
                  <c:v>1793.0</c:v>
                </c:pt>
                <c:pt idx="640">
                  <c:v>1793.0</c:v>
                </c:pt>
                <c:pt idx="641">
                  <c:v>1788.0</c:v>
                </c:pt>
                <c:pt idx="642">
                  <c:v>1793.0</c:v>
                </c:pt>
                <c:pt idx="643">
                  <c:v>1791.0</c:v>
                </c:pt>
                <c:pt idx="644">
                  <c:v>1788.0</c:v>
                </c:pt>
                <c:pt idx="645">
                  <c:v>1791.0</c:v>
                </c:pt>
                <c:pt idx="646">
                  <c:v>1789.0</c:v>
                </c:pt>
                <c:pt idx="647">
                  <c:v>1780.0</c:v>
                </c:pt>
                <c:pt idx="648">
                  <c:v>1788.0</c:v>
                </c:pt>
                <c:pt idx="649">
                  <c:v>1789.0</c:v>
                </c:pt>
                <c:pt idx="650">
                  <c:v>1784.0</c:v>
                </c:pt>
                <c:pt idx="651">
                  <c:v>1779.0</c:v>
                </c:pt>
                <c:pt idx="652">
                  <c:v>1779.0</c:v>
                </c:pt>
                <c:pt idx="653">
                  <c:v>1776.0</c:v>
                </c:pt>
                <c:pt idx="654">
                  <c:v>1779.0</c:v>
                </c:pt>
                <c:pt idx="655">
                  <c:v>1780.0</c:v>
                </c:pt>
                <c:pt idx="656">
                  <c:v>1774.0</c:v>
                </c:pt>
                <c:pt idx="657">
                  <c:v>1764.0</c:v>
                </c:pt>
                <c:pt idx="658">
                  <c:v>1768.0</c:v>
                </c:pt>
                <c:pt idx="659">
                  <c:v>1759.0</c:v>
                </c:pt>
                <c:pt idx="660">
                  <c:v>1756.0</c:v>
                </c:pt>
                <c:pt idx="661">
                  <c:v>1761.0</c:v>
                </c:pt>
                <c:pt idx="662">
                  <c:v>1754.0</c:v>
                </c:pt>
                <c:pt idx="663">
                  <c:v>1751.0</c:v>
                </c:pt>
                <c:pt idx="664">
                  <c:v>1743.0</c:v>
                </c:pt>
                <c:pt idx="665">
                  <c:v>1742.0</c:v>
                </c:pt>
                <c:pt idx="666">
                  <c:v>1749.0</c:v>
                </c:pt>
                <c:pt idx="667">
                  <c:v>1736.0</c:v>
                </c:pt>
                <c:pt idx="668">
                  <c:v>1742.0</c:v>
                </c:pt>
                <c:pt idx="669">
                  <c:v>1742.0</c:v>
                </c:pt>
                <c:pt idx="670">
                  <c:v>1736.0</c:v>
                </c:pt>
                <c:pt idx="671">
                  <c:v>1735.0</c:v>
                </c:pt>
                <c:pt idx="672">
                  <c:v>1742.0</c:v>
                </c:pt>
                <c:pt idx="673">
                  <c:v>1746.0</c:v>
                </c:pt>
                <c:pt idx="674">
                  <c:v>1744.0</c:v>
                </c:pt>
                <c:pt idx="675">
                  <c:v>1735.0</c:v>
                </c:pt>
                <c:pt idx="676">
                  <c:v>1738.0</c:v>
                </c:pt>
                <c:pt idx="677">
                  <c:v>1741.0</c:v>
                </c:pt>
                <c:pt idx="678">
                  <c:v>1734.0</c:v>
                </c:pt>
                <c:pt idx="679">
                  <c:v>1738.0</c:v>
                </c:pt>
                <c:pt idx="680">
                  <c:v>1730.0</c:v>
                </c:pt>
                <c:pt idx="681">
                  <c:v>1720.0</c:v>
                </c:pt>
                <c:pt idx="682">
                  <c:v>1731.0</c:v>
                </c:pt>
                <c:pt idx="683">
                  <c:v>1730.0</c:v>
                </c:pt>
                <c:pt idx="684">
                  <c:v>1729.0</c:v>
                </c:pt>
                <c:pt idx="685">
                  <c:v>1730.0</c:v>
                </c:pt>
                <c:pt idx="686">
                  <c:v>1733.0</c:v>
                </c:pt>
                <c:pt idx="687">
                  <c:v>1733.0</c:v>
                </c:pt>
                <c:pt idx="688">
                  <c:v>1737.0</c:v>
                </c:pt>
                <c:pt idx="689">
                  <c:v>1738.0</c:v>
                </c:pt>
                <c:pt idx="690">
                  <c:v>1746.0</c:v>
                </c:pt>
                <c:pt idx="691">
                  <c:v>1726.0</c:v>
                </c:pt>
                <c:pt idx="692">
                  <c:v>1737.0</c:v>
                </c:pt>
                <c:pt idx="693">
                  <c:v>1741.0</c:v>
                </c:pt>
                <c:pt idx="694">
                  <c:v>1750.0</c:v>
                </c:pt>
                <c:pt idx="695">
                  <c:v>1745.0</c:v>
                </c:pt>
                <c:pt idx="696">
                  <c:v>1749.0</c:v>
                </c:pt>
                <c:pt idx="697">
                  <c:v>1746.0</c:v>
                </c:pt>
                <c:pt idx="698">
                  <c:v>1745.0</c:v>
                </c:pt>
                <c:pt idx="699">
                  <c:v>1743.0</c:v>
                </c:pt>
                <c:pt idx="700">
                  <c:v>1745.0</c:v>
                </c:pt>
                <c:pt idx="701">
                  <c:v>1748.0</c:v>
                </c:pt>
                <c:pt idx="702">
                  <c:v>1743.0</c:v>
                </c:pt>
                <c:pt idx="703">
                  <c:v>1740.0</c:v>
                </c:pt>
                <c:pt idx="704">
                  <c:v>1740.0</c:v>
                </c:pt>
                <c:pt idx="705">
                  <c:v>1726.0</c:v>
                </c:pt>
                <c:pt idx="706">
                  <c:v>1742.0</c:v>
                </c:pt>
                <c:pt idx="707">
                  <c:v>1736.0</c:v>
                </c:pt>
                <c:pt idx="708">
                  <c:v>1733.0</c:v>
                </c:pt>
                <c:pt idx="709">
                  <c:v>1732.0</c:v>
                </c:pt>
                <c:pt idx="710">
                  <c:v>1732.0</c:v>
                </c:pt>
                <c:pt idx="711">
                  <c:v>1733.0</c:v>
                </c:pt>
                <c:pt idx="712">
                  <c:v>1730.0</c:v>
                </c:pt>
                <c:pt idx="713">
                  <c:v>1727.0</c:v>
                </c:pt>
                <c:pt idx="714">
                  <c:v>1731.0</c:v>
                </c:pt>
                <c:pt idx="715">
                  <c:v>1732.0</c:v>
                </c:pt>
                <c:pt idx="716">
                  <c:v>1722.0</c:v>
                </c:pt>
                <c:pt idx="717">
                  <c:v>1725.0</c:v>
                </c:pt>
                <c:pt idx="718">
                  <c:v>1722.0</c:v>
                </c:pt>
                <c:pt idx="719">
                  <c:v>1722.0</c:v>
                </c:pt>
                <c:pt idx="720">
                  <c:v>1722.0</c:v>
                </c:pt>
                <c:pt idx="721">
                  <c:v>1719.0</c:v>
                </c:pt>
                <c:pt idx="722">
                  <c:v>1719.0</c:v>
                </c:pt>
                <c:pt idx="723">
                  <c:v>1719.0</c:v>
                </c:pt>
                <c:pt idx="724">
                  <c:v>1717.0</c:v>
                </c:pt>
                <c:pt idx="725">
                  <c:v>1716.0</c:v>
                </c:pt>
                <c:pt idx="726">
                  <c:v>1722.0</c:v>
                </c:pt>
                <c:pt idx="727">
                  <c:v>1710.0</c:v>
                </c:pt>
                <c:pt idx="728">
                  <c:v>1717.0</c:v>
                </c:pt>
                <c:pt idx="729">
                  <c:v>1712.0</c:v>
                </c:pt>
                <c:pt idx="730">
                  <c:v>1713.0</c:v>
                </c:pt>
                <c:pt idx="731">
                  <c:v>1716.0</c:v>
                </c:pt>
                <c:pt idx="732">
                  <c:v>1710.0</c:v>
                </c:pt>
                <c:pt idx="733">
                  <c:v>1710.0</c:v>
                </c:pt>
                <c:pt idx="734">
                  <c:v>1705.0</c:v>
                </c:pt>
                <c:pt idx="735">
                  <c:v>1712.0</c:v>
                </c:pt>
                <c:pt idx="736">
                  <c:v>1709.0</c:v>
                </c:pt>
                <c:pt idx="737">
                  <c:v>1709.0</c:v>
                </c:pt>
                <c:pt idx="738">
                  <c:v>1706.0</c:v>
                </c:pt>
                <c:pt idx="739">
                  <c:v>1700.0</c:v>
                </c:pt>
                <c:pt idx="740">
                  <c:v>1699.0</c:v>
                </c:pt>
                <c:pt idx="741">
                  <c:v>1697.0</c:v>
                </c:pt>
                <c:pt idx="742">
                  <c:v>1686.0</c:v>
                </c:pt>
                <c:pt idx="743">
                  <c:v>1678.0</c:v>
                </c:pt>
                <c:pt idx="744">
                  <c:v>1681.0</c:v>
                </c:pt>
                <c:pt idx="745">
                  <c:v>1671.0</c:v>
                </c:pt>
                <c:pt idx="746">
                  <c:v>1664.0</c:v>
                </c:pt>
                <c:pt idx="747">
                  <c:v>1666.0</c:v>
                </c:pt>
                <c:pt idx="748">
                  <c:v>1667.0</c:v>
                </c:pt>
                <c:pt idx="749">
                  <c:v>1660.0</c:v>
                </c:pt>
                <c:pt idx="750">
                  <c:v>1658.0</c:v>
                </c:pt>
                <c:pt idx="751">
                  <c:v>1659.0</c:v>
                </c:pt>
                <c:pt idx="752">
                  <c:v>1657.0</c:v>
                </c:pt>
                <c:pt idx="753">
                  <c:v>1661.0</c:v>
                </c:pt>
                <c:pt idx="754">
                  <c:v>1660.0</c:v>
                </c:pt>
                <c:pt idx="755">
                  <c:v>1660.0</c:v>
                </c:pt>
                <c:pt idx="756">
                  <c:v>1659.0</c:v>
                </c:pt>
                <c:pt idx="757">
                  <c:v>1666.0</c:v>
                </c:pt>
                <c:pt idx="758">
                  <c:v>1660.0</c:v>
                </c:pt>
                <c:pt idx="759">
                  <c:v>1660.0</c:v>
                </c:pt>
                <c:pt idx="760">
                  <c:v>1668.0</c:v>
                </c:pt>
                <c:pt idx="761">
                  <c:v>1669.0</c:v>
                </c:pt>
                <c:pt idx="762">
                  <c:v>1668.0</c:v>
                </c:pt>
                <c:pt idx="763">
                  <c:v>1668.0</c:v>
                </c:pt>
                <c:pt idx="764">
                  <c:v>1666.0</c:v>
                </c:pt>
                <c:pt idx="765">
                  <c:v>1665.0</c:v>
                </c:pt>
                <c:pt idx="766">
                  <c:v>1674.0</c:v>
                </c:pt>
                <c:pt idx="767">
                  <c:v>1669.0</c:v>
                </c:pt>
                <c:pt idx="768">
                  <c:v>1661.0</c:v>
                </c:pt>
                <c:pt idx="769">
                  <c:v>1672.0</c:v>
                </c:pt>
                <c:pt idx="770">
                  <c:v>1664.0</c:v>
                </c:pt>
                <c:pt idx="771">
                  <c:v>1665.0</c:v>
                </c:pt>
                <c:pt idx="772">
                  <c:v>1668.0</c:v>
                </c:pt>
                <c:pt idx="773">
                  <c:v>1660.0</c:v>
                </c:pt>
                <c:pt idx="774">
                  <c:v>1660.0</c:v>
                </c:pt>
                <c:pt idx="775">
                  <c:v>1661.0</c:v>
                </c:pt>
                <c:pt idx="776">
                  <c:v>1660.0</c:v>
                </c:pt>
                <c:pt idx="777">
                  <c:v>1664.0</c:v>
                </c:pt>
                <c:pt idx="778">
                  <c:v>1662.0</c:v>
                </c:pt>
                <c:pt idx="779">
                  <c:v>1665.0</c:v>
                </c:pt>
                <c:pt idx="780">
                  <c:v>1664.0</c:v>
                </c:pt>
                <c:pt idx="781">
                  <c:v>1661.0</c:v>
                </c:pt>
                <c:pt idx="782">
                  <c:v>1661.0</c:v>
                </c:pt>
                <c:pt idx="783">
                  <c:v>1664.0</c:v>
                </c:pt>
                <c:pt idx="784">
                  <c:v>1662.0</c:v>
                </c:pt>
                <c:pt idx="785">
                  <c:v>1664.0</c:v>
                </c:pt>
                <c:pt idx="786">
                  <c:v>1670.0</c:v>
                </c:pt>
                <c:pt idx="787">
                  <c:v>1669.0</c:v>
                </c:pt>
                <c:pt idx="788">
                  <c:v>1661.0</c:v>
                </c:pt>
                <c:pt idx="789">
                  <c:v>1663.0</c:v>
                </c:pt>
                <c:pt idx="790">
                  <c:v>1667.0</c:v>
                </c:pt>
                <c:pt idx="791">
                  <c:v>1664.0</c:v>
                </c:pt>
                <c:pt idx="792">
                  <c:v>1668.0</c:v>
                </c:pt>
                <c:pt idx="793">
                  <c:v>1664.0</c:v>
                </c:pt>
                <c:pt idx="794">
                  <c:v>1663.0</c:v>
                </c:pt>
                <c:pt idx="795">
                  <c:v>1664.0</c:v>
                </c:pt>
                <c:pt idx="796">
                  <c:v>1664.0</c:v>
                </c:pt>
                <c:pt idx="797">
                  <c:v>1661.0</c:v>
                </c:pt>
                <c:pt idx="798">
                  <c:v>1658.0</c:v>
                </c:pt>
                <c:pt idx="799">
                  <c:v>1663.0</c:v>
                </c:pt>
                <c:pt idx="800">
                  <c:v>1655.0</c:v>
                </c:pt>
                <c:pt idx="801">
                  <c:v>1658.0</c:v>
                </c:pt>
                <c:pt idx="802">
                  <c:v>1647.0</c:v>
                </c:pt>
                <c:pt idx="803">
                  <c:v>1650.0</c:v>
                </c:pt>
                <c:pt idx="804">
                  <c:v>1640.0</c:v>
                </c:pt>
                <c:pt idx="805">
                  <c:v>1639.0</c:v>
                </c:pt>
                <c:pt idx="806">
                  <c:v>1637.0</c:v>
                </c:pt>
                <c:pt idx="807">
                  <c:v>1626.0</c:v>
                </c:pt>
                <c:pt idx="808">
                  <c:v>1624.0</c:v>
                </c:pt>
                <c:pt idx="809">
                  <c:v>1615.0</c:v>
                </c:pt>
                <c:pt idx="810">
                  <c:v>1616.0</c:v>
                </c:pt>
                <c:pt idx="811">
                  <c:v>1614.0</c:v>
                </c:pt>
                <c:pt idx="812">
                  <c:v>1609.0</c:v>
                </c:pt>
                <c:pt idx="813">
                  <c:v>1610.0</c:v>
                </c:pt>
                <c:pt idx="814">
                  <c:v>1611.0</c:v>
                </c:pt>
                <c:pt idx="815">
                  <c:v>1612.0</c:v>
                </c:pt>
                <c:pt idx="816">
                  <c:v>1614.0</c:v>
                </c:pt>
                <c:pt idx="817">
                  <c:v>1609.0</c:v>
                </c:pt>
                <c:pt idx="818">
                  <c:v>1614.0</c:v>
                </c:pt>
                <c:pt idx="819">
                  <c:v>1620.0</c:v>
                </c:pt>
                <c:pt idx="820">
                  <c:v>1615.0</c:v>
                </c:pt>
                <c:pt idx="821">
                  <c:v>1616.0</c:v>
                </c:pt>
                <c:pt idx="822">
                  <c:v>1613.0</c:v>
                </c:pt>
                <c:pt idx="823">
                  <c:v>1604.0</c:v>
                </c:pt>
                <c:pt idx="824">
                  <c:v>1615.0</c:v>
                </c:pt>
                <c:pt idx="825">
                  <c:v>1607.0</c:v>
                </c:pt>
                <c:pt idx="826">
                  <c:v>1609.0</c:v>
                </c:pt>
                <c:pt idx="827">
                  <c:v>1604.0</c:v>
                </c:pt>
                <c:pt idx="828">
                  <c:v>1605.0</c:v>
                </c:pt>
                <c:pt idx="829">
                  <c:v>1611.0</c:v>
                </c:pt>
                <c:pt idx="830">
                  <c:v>1609.0</c:v>
                </c:pt>
                <c:pt idx="831">
                  <c:v>1606.0</c:v>
                </c:pt>
                <c:pt idx="832">
                  <c:v>1603.0</c:v>
                </c:pt>
                <c:pt idx="833">
                  <c:v>1609.0</c:v>
                </c:pt>
                <c:pt idx="834">
                  <c:v>1609.0</c:v>
                </c:pt>
                <c:pt idx="835">
                  <c:v>1614.0</c:v>
                </c:pt>
                <c:pt idx="836">
                  <c:v>1614.0</c:v>
                </c:pt>
                <c:pt idx="837">
                  <c:v>1619.0</c:v>
                </c:pt>
                <c:pt idx="838">
                  <c:v>1622.0</c:v>
                </c:pt>
                <c:pt idx="839">
                  <c:v>1622.0</c:v>
                </c:pt>
                <c:pt idx="840">
                  <c:v>1622.0</c:v>
                </c:pt>
                <c:pt idx="841">
                  <c:v>1626.0</c:v>
                </c:pt>
                <c:pt idx="842">
                  <c:v>1634.0</c:v>
                </c:pt>
                <c:pt idx="843">
                  <c:v>1631.0</c:v>
                </c:pt>
                <c:pt idx="844">
                  <c:v>1631.0</c:v>
                </c:pt>
                <c:pt idx="845">
                  <c:v>1632.0</c:v>
                </c:pt>
                <c:pt idx="846">
                  <c:v>1633.0</c:v>
                </c:pt>
                <c:pt idx="847">
                  <c:v>1636.0</c:v>
                </c:pt>
                <c:pt idx="848">
                  <c:v>1633.0</c:v>
                </c:pt>
                <c:pt idx="849">
                  <c:v>1632.0</c:v>
                </c:pt>
                <c:pt idx="850">
                  <c:v>1632.0</c:v>
                </c:pt>
                <c:pt idx="851">
                  <c:v>1635.0</c:v>
                </c:pt>
                <c:pt idx="852">
                  <c:v>1637.0</c:v>
                </c:pt>
                <c:pt idx="853">
                  <c:v>1637.0</c:v>
                </c:pt>
                <c:pt idx="854">
                  <c:v>1636.0</c:v>
                </c:pt>
                <c:pt idx="855">
                  <c:v>1644.0</c:v>
                </c:pt>
                <c:pt idx="856">
                  <c:v>1642.0</c:v>
                </c:pt>
                <c:pt idx="857">
                  <c:v>1635.0</c:v>
                </c:pt>
                <c:pt idx="858">
                  <c:v>1640.0</c:v>
                </c:pt>
                <c:pt idx="859">
                  <c:v>1639.0</c:v>
                </c:pt>
                <c:pt idx="860">
                  <c:v>1637.0</c:v>
                </c:pt>
                <c:pt idx="861">
                  <c:v>1637.0</c:v>
                </c:pt>
                <c:pt idx="862">
                  <c:v>1634.0</c:v>
                </c:pt>
                <c:pt idx="863">
                  <c:v>1639.0</c:v>
                </c:pt>
                <c:pt idx="864">
                  <c:v>1644.0</c:v>
                </c:pt>
                <c:pt idx="865">
                  <c:v>1641.0</c:v>
                </c:pt>
                <c:pt idx="866">
                  <c:v>1637.0</c:v>
                </c:pt>
                <c:pt idx="867">
                  <c:v>1642.0</c:v>
                </c:pt>
                <c:pt idx="868">
                  <c:v>1642.0</c:v>
                </c:pt>
                <c:pt idx="869">
                  <c:v>1633.0</c:v>
                </c:pt>
                <c:pt idx="870">
                  <c:v>1638.0</c:v>
                </c:pt>
                <c:pt idx="871">
                  <c:v>1641.0</c:v>
                </c:pt>
                <c:pt idx="872">
                  <c:v>1636.0</c:v>
                </c:pt>
                <c:pt idx="873">
                  <c:v>1632.0</c:v>
                </c:pt>
                <c:pt idx="874">
                  <c:v>1638.0</c:v>
                </c:pt>
                <c:pt idx="875">
                  <c:v>1636.0</c:v>
                </c:pt>
                <c:pt idx="876">
                  <c:v>1636.0</c:v>
                </c:pt>
                <c:pt idx="877">
                  <c:v>1636.0</c:v>
                </c:pt>
                <c:pt idx="878">
                  <c:v>1629.0</c:v>
                </c:pt>
                <c:pt idx="879">
                  <c:v>1635.0</c:v>
                </c:pt>
                <c:pt idx="880">
                  <c:v>1637.0</c:v>
                </c:pt>
                <c:pt idx="881">
                  <c:v>1633.0</c:v>
                </c:pt>
                <c:pt idx="882">
                  <c:v>1625.0</c:v>
                </c:pt>
                <c:pt idx="883">
                  <c:v>1633.0</c:v>
                </c:pt>
                <c:pt idx="884">
                  <c:v>1634.0</c:v>
                </c:pt>
                <c:pt idx="885">
                  <c:v>1631.0</c:v>
                </c:pt>
                <c:pt idx="886">
                  <c:v>1632.0</c:v>
                </c:pt>
                <c:pt idx="887">
                  <c:v>1628.0</c:v>
                </c:pt>
                <c:pt idx="888">
                  <c:v>1626.0</c:v>
                </c:pt>
                <c:pt idx="889">
                  <c:v>1621.0</c:v>
                </c:pt>
                <c:pt idx="890">
                  <c:v>1618.0</c:v>
                </c:pt>
                <c:pt idx="891">
                  <c:v>1606.0</c:v>
                </c:pt>
                <c:pt idx="892">
                  <c:v>1604.0</c:v>
                </c:pt>
                <c:pt idx="893">
                  <c:v>1591.0</c:v>
                </c:pt>
                <c:pt idx="894">
                  <c:v>1591.0</c:v>
                </c:pt>
                <c:pt idx="895">
                  <c:v>1577.0</c:v>
                </c:pt>
                <c:pt idx="896">
                  <c:v>1570.0</c:v>
                </c:pt>
                <c:pt idx="897">
                  <c:v>1565.0</c:v>
                </c:pt>
                <c:pt idx="898">
                  <c:v>1560.0</c:v>
                </c:pt>
                <c:pt idx="899">
                  <c:v>1552.0</c:v>
                </c:pt>
                <c:pt idx="900">
                  <c:v>1551.0</c:v>
                </c:pt>
                <c:pt idx="901">
                  <c:v>1547.0</c:v>
                </c:pt>
                <c:pt idx="902">
                  <c:v>1549.0</c:v>
                </c:pt>
                <c:pt idx="903">
                  <c:v>1558.0</c:v>
                </c:pt>
                <c:pt idx="904">
                  <c:v>1558.0</c:v>
                </c:pt>
                <c:pt idx="905">
                  <c:v>1562.0</c:v>
                </c:pt>
                <c:pt idx="906">
                  <c:v>1573.0</c:v>
                </c:pt>
                <c:pt idx="907">
                  <c:v>1568.0</c:v>
                </c:pt>
                <c:pt idx="908">
                  <c:v>1577.0</c:v>
                </c:pt>
                <c:pt idx="909">
                  <c:v>1582.0</c:v>
                </c:pt>
                <c:pt idx="910">
                  <c:v>1588.0</c:v>
                </c:pt>
                <c:pt idx="911">
                  <c:v>1592.0</c:v>
                </c:pt>
                <c:pt idx="912">
                  <c:v>1600.0</c:v>
                </c:pt>
                <c:pt idx="913">
                  <c:v>1593.0</c:v>
                </c:pt>
                <c:pt idx="914">
                  <c:v>1605.0</c:v>
                </c:pt>
                <c:pt idx="915">
                  <c:v>1607.0</c:v>
                </c:pt>
                <c:pt idx="916">
                  <c:v>1600.0</c:v>
                </c:pt>
                <c:pt idx="917">
                  <c:v>1605.0</c:v>
                </c:pt>
                <c:pt idx="918">
                  <c:v>1606.0</c:v>
                </c:pt>
                <c:pt idx="919">
                  <c:v>1615.0</c:v>
                </c:pt>
                <c:pt idx="920">
                  <c:v>1608.0</c:v>
                </c:pt>
                <c:pt idx="921">
                  <c:v>1612.0</c:v>
                </c:pt>
                <c:pt idx="922">
                  <c:v>1607.0</c:v>
                </c:pt>
                <c:pt idx="923">
                  <c:v>1608.0</c:v>
                </c:pt>
                <c:pt idx="924">
                  <c:v>1612.0</c:v>
                </c:pt>
                <c:pt idx="925">
                  <c:v>1605.0</c:v>
                </c:pt>
                <c:pt idx="926">
                  <c:v>1607.0</c:v>
                </c:pt>
                <c:pt idx="927">
                  <c:v>1611.0</c:v>
                </c:pt>
                <c:pt idx="928">
                  <c:v>1606.0</c:v>
                </c:pt>
                <c:pt idx="929">
                  <c:v>1609.0</c:v>
                </c:pt>
                <c:pt idx="930">
                  <c:v>1610.0</c:v>
                </c:pt>
                <c:pt idx="931">
                  <c:v>1608.0</c:v>
                </c:pt>
                <c:pt idx="932">
                  <c:v>1606.0</c:v>
                </c:pt>
                <c:pt idx="933">
                  <c:v>1604.0</c:v>
                </c:pt>
                <c:pt idx="934">
                  <c:v>1605.0</c:v>
                </c:pt>
                <c:pt idx="935">
                  <c:v>1604.0</c:v>
                </c:pt>
                <c:pt idx="936">
                  <c:v>1607.0</c:v>
                </c:pt>
                <c:pt idx="937">
                  <c:v>1603.0</c:v>
                </c:pt>
                <c:pt idx="938">
                  <c:v>1601.0</c:v>
                </c:pt>
                <c:pt idx="939">
                  <c:v>1606.0</c:v>
                </c:pt>
                <c:pt idx="940">
                  <c:v>1596.0</c:v>
                </c:pt>
                <c:pt idx="941">
                  <c:v>1596.0</c:v>
                </c:pt>
                <c:pt idx="942">
                  <c:v>1598.0</c:v>
                </c:pt>
                <c:pt idx="943">
                  <c:v>1598.0</c:v>
                </c:pt>
                <c:pt idx="944">
                  <c:v>1599.0</c:v>
                </c:pt>
                <c:pt idx="945">
                  <c:v>1600.0</c:v>
                </c:pt>
                <c:pt idx="946">
                  <c:v>1599.0</c:v>
                </c:pt>
                <c:pt idx="947">
                  <c:v>1597.0</c:v>
                </c:pt>
                <c:pt idx="948">
                  <c:v>1593.0</c:v>
                </c:pt>
                <c:pt idx="949">
                  <c:v>1594.0</c:v>
                </c:pt>
                <c:pt idx="950">
                  <c:v>1599.0</c:v>
                </c:pt>
                <c:pt idx="951">
                  <c:v>1594.0</c:v>
                </c:pt>
                <c:pt idx="952">
                  <c:v>1583.0</c:v>
                </c:pt>
                <c:pt idx="953">
                  <c:v>1592.0</c:v>
                </c:pt>
                <c:pt idx="954">
                  <c:v>1591.0</c:v>
                </c:pt>
                <c:pt idx="955">
                  <c:v>1589.0</c:v>
                </c:pt>
                <c:pt idx="956">
                  <c:v>1586.0</c:v>
                </c:pt>
                <c:pt idx="957">
                  <c:v>1586.0</c:v>
                </c:pt>
                <c:pt idx="958">
                  <c:v>1584.0</c:v>
                </c:pt>
                <c:pt idx="959">
                  <c:v>1583.0</c:v>
                </c:pt>
                <c:pt idx="960">
                  <c:v>1582.0</c:v>
                </c:pt>
                <c:pt idx="961">
                  <c:v>1585.0</c:v>
                </c:pt>
                <c:pt idx="962">
                  <c:v>1586.0</c:v>
                </c:pt>
                <c:pt idx="963">
                  <c:v>1583.0</c:v>
                </c:pt>
                <c:pt idx="964">
                  <c:v>1587.0</c:v>
                </c:pt>
                <c:pt idx="965">
                  <c:v>1584.0</c:v>
                </c:pt>
                <c:pt idx="966">
                  <c:v>1582.0</c:v>
                </c:pt>
                <c:pt idx="967">
                  <c:v>1583.0</c:v>
                </c:pt>
                <c:pt idx="968">
                  <c:v>1581.0</c:v>
                </c:pt>
                <c:pt idx="969">
                  <c:v>1582.0</c:v>
                </c:pt>
                <c:pt idx="970">
                  <c:v>1582.0</c:v>
                </c:pt>
                <c:pt idx="971">
                  <c:v>1585.0</c:v>
                </c:pt>
                <c:pt idx="972">
                  <c:v>1583.0</c:v>
                </c:pt>
                <c:pt idx="973">
                  <c:v>1580.0</c:v>
                </c:pt>
                <c:pt idx="974">
                  <c:v>1575.0</c:v>
                </c:pt>
                <c:pt idx="975">
                  <c:v>1586.0</c:v>
                </c:pt>
                <c:pt idx="976">
                  <c:v>1578.0</c:v>
                </c:pt>
                <c:pt idx="977">
                  <c:v>1581.0</c:v>
                </c:pt>
                <c:pt idx="978">
                  <c:v>1585.0</c:v>
                </c:pt>
                <c:pt idx="979">
                  <c:v>1580.0</c:v>
                </c:pt>
                <c:pt idx="980">
                  <c:v>1578.0</c:v>
                </c:pt>
                <c:pt idx="981">
                  <c:v>1577.0</c:v>
                </c:pt>
                <c:pt idx="982">
                  <c:v>1578.0</c:v>
                </c:pt>
                <c:pt idx="983">
                  <c:v>1577.0</c:v>
                </c:pt>
                <c:pt idx="984">
                  <c:v>1575.0</c:v>
                </c:pt>
                <c:pt idx="985">
                  <c:v>1571.0</c:v>
                </c:pt>
                <c:pt idx="986">
                  <c:v>1579.0</c:v>
                </c:pt>
                <c:pt idx="987">
                  <c:v>1581.0</c:v>
                </c:pt>
                <c:pt idx="988">
                  <c:v>1577.0</c:v>
                </c:pt>
                <c:pt idx="989">
                  <c:v>1579.0</c:v>
                </c:pt>
                <c:pt idx="990">
                  <c:v>1577.0</c:v>
                </c:pt>
                <c:pt idx="991">
                  <c:v>1575.0</c:v>
                </c:pt>
                <c:pt idx="992">
                  <c:v>1574.0</c:v>
                </c:pt>
                <c:pt idx="993">
                  <c:v>1573.0</c:v>
                </c:pt>
                <c:pt idx="994">
                  <c:v>1570.0</c:v>
                </c:pt>
                <c:pt idx="995">
                  <c:v>1579.0</c:v>
                </c:pt>
                <c:pt idx="996">
                  <c:v>1568.0</c:v>
                </c:pt>
                <c:pt idx="997">
                  <c:v>1570.0</c:v>
                </c:pt>
                <c:pt idx="998">
                  <c:v>1573.0</c:v>
                </c:pt>
                <c:pt idx="999">
                  <c:v>1563.0</c:v>
                </c:pt>
                <c:pt idx="1000">
                  <c:v>1560.0</c:v>
                </c:pt>
                <c:pt idx="1001">
                  <c:v>1554.0</c:v>
                </c:pt>
                <c:pt idx="1002">
                  <c:v>1559.0</c:v>
                </c:pt>
                <c:pt idx="1003">
                  <c:v>1560.0</c:v>
                </c:pt>
                <c:pt idx="1004">
                  <c:v>1557.0</c:v>
                </c:pt>
                <c:pt idx="1005">
                  <c:v>1553.0</c:v>
                </c:pt>
                <c:pt idx="1006">
                  <c:v>1555.0</c:v>
                </c:pt>
                <c:pt idx="1007">
                  <c:v>1555.0</c:v>
                </c:pt>
                <c:pt idx="1008">
                  <c:v>1546.0</c:v>
                </c:pt>
                <c:pt idx="1009">
                  <c:v>1550.0</c:v>
                </c:pt>
                <c:pt idx="1010">
                  <c:v>1545.0</c:v>
                </c:pt>
                <c:pt idx="1011">
                  <c:v>1548.0</c:v>
                </c:pt>
                <c:pt idx="1012">
                  <c:v>1546.0</c:v>
                </c:pt>
                <c:pt idx="1013">
                  <c:v>1543.0</c:v>
                </c:pt>
                <c:pt idx="1014">
                  <c:v>1549.0</c:v>
                </c:pt>
                <c:pt idx="1015">
                  <c:v>1553.0</c:v>
                </c:pt>
                <c:pt idx="1016">
                  <c:v>1546.0</c:v>
                </c:pt>
                <c:pt idx="1017">
                  <c:v>1540.0</c:v>
                </c:pt>
                <c:pt idx="1018">
                  <c:v>1543.0</c:v>
                </c:pt>
                <c:pt idx="1019">
                  <c:v>1550.0</c:v>
                </c:pt>
                <c:pt idx="1020">
                  <c:v>1548.0</c:v>
                </c:pt>
                <c:pt idx="1021">
                  <c:v>1541.0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97301392"/>
        <c:axId val="-2084552192"/>
      </c:lineChart>
      <c:catAx>
        <c:axId val="-209730139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4552192"/>
        <c:crosses val="autoZero"/>
        <c:auto val="1"/>
        <c:lblAlgn val="ctr"/>
        <c:lblOffset val="100"/>
        <c:noMultiLvlLbl val="0"/>
      </c:catAx>
      <c:valAx>
        <c:axId val="-2084552192"/>
        <c:scaling>
          <c:orientation val="minMax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97301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Relative</a:t>
            </a:r>
            <a:r>
              <a:rPr lang="en-US" baseline="0" dirty="0" smtClean="0"/>
              <a:t> I</a:t>
            </a:r>
            <a:r>
              <a:rPr lang="en-US" dirty="0" smtClean="0"/>
              <a:t>ntensities</a:t>
            </a:r>
            <a:endParaRPr lang="en-US" dirty="0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bitumen_inSunlight.txt!$B$1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bitumen_inSunlight.txt!$B$2:$B$1024</c:f>
              <c:numCache>
                <c:formatCode>General</c:formatCode>
                <c:ptCount val="1023"/>
                <c:pt idx="1">
                  <c:v>1535.0</c:v>
                </c:pt>
                <c:pt idx="2">
                  <c:v>1538.0</c:v>
                </c:pt>
                <c:pt idx="3">
                  <c:v>1531.0</c:v>
                </c:pt>
                <c:pt idx="4">
                  <c:v>1538.0</c:v>
                </c:pt>
                <c:pt idx="5">
                  <c:v>1540.0</c:v>
                </c:pt>
                <c:pt idx="6">
                  <c:v>1540.0</c:v>
                </c:pt>
                <c:pt idx="7">
                  <c:v>1541.0</c:v>
                </c:pt>
                <c:pt idx="8">
                  <c:v>1548.0</c:v>
                </c:pt>
                <c:pt idx="9">
                  <c:v>1530.0</c:v>
                </c:pt>
                <c:pt idx="10">
                  <c:v>1542.0</c:v>
                </c:pt>
                <c:pt idx="11">
                  <c:v>1547.0</c:v>
                </c:pt>
                <c:pt idx="12">
                  <c:v>1549.0</c:v>
                </c:pt>
                <c:pt idx="13">
                  <c:v>1545.0</c:v>
                </c:pt>
                <c:pt idx="14">
                  <c:v>1540.0</c:v>
                </c:pt>
                <c:pt idx="15">
                  <c:v>1540.0</c:v>
                </c:pt>
                <c:pt idx="16">
                  <c:v>1542.0</c:v>
                </c:pt>
                <c:pt idx="17">
                  <c:v>1539.0</c:v>
                </c:pt>
                <c:pt idx="18">
                  <c:v>1548.0</c:v>
                </c:pt>
                <c:pt idx="19">
                  <c:v>1546.0</c:v>
                </c:pt>
                <c:pt idx="20">
                  <c:v>1542.0</c:v>
                </c:pt>
                <c:pt idx="21">
                  <c:v>1551.0</c:v>
                </c:pt>
                <c:pt idx="22">
                  <c:v>1551.0</c:v>
                </c:pt>
                <c:pt idx="23">
                  <c:v>1547.0</c:v>
                </c:pt>
                <c:pt idx="24">
                  <c:v>1551.0</c:v>
                </c:pt>
                <c:pt idx="25">
                  <c:v>1550.0</c:v>
                </c:pt>
                <c:pt idx="26">
                  <c:v>1557.0</c:v>
                </c:pt>
                <c:pt idx="27">
                  <c:v>1557.0</c:v>
                </c:pt>
                <c:pt idx="28">
                  <c:v>1555.0</c:v>
                </c:pt>
                <c:pt idx="29">
                  <c:v>1558.0</c:v>
                </c:pt>
                <c:pt idx="30">
                  <c:v>1561.0</c:v>
                </c:pt>
                <c:pt idx="31">
                  <c:v>1563.0</c:v>
                </c:pt>
                <c:pt idx="32">
                  <c:v>1563.0</c:v>
                </c:pt>
                <c:pt idx="33">
                  <c:v>1559.0</c:v>
                </c:pt>
                <c:pt idx="34">
                  <c:v>1556.0</c:v>
                </c:pt>
                <c:pt idx="35">
                  <c:v>1569.0</c:v>
                </c:pt>
                <c:pt idx="36">
                  <c:v>1564.0</c:v>
                </c:pt>
                <c:pt idx="37">
                  <c:v>1563.0</c:v>
                </c:pt>
                <c:pt idx="38">
                  <c:v>1565.0</c:v>
                </c:pt>
                <c:pt idx="39">
                  <c:v>1571.0</c:v>
                </c:pt>
                <c:pt idx="40">
                  <c:v>1572.0</c:v>
                </c:pt>
                <c:pt idx="41">
                  <c:v>1570.0</c:v>
                </c:pt>
                <c:pt idx="42">
                  <c:v>1573.0</c:v>
                </c:pt>
                <c:pt idx="43">
                  <c:v>1570.0</c:v>
                </c:pt>
                <c:pt idx="44">
                  <c:v>1567.0</c:v>
                </c:pt>
                <c:pt idx="45">
                  <c:v>1570.0</c:v>
                </c:pt>
                <c:pt idx="46">
                  <c:v>1575.0</c:v>
                </c:pt>
                <c:pt idx="47">
                  <c:v>1565.0</c:v>
                </c:pt>
                <c:pt idx="48">
                  <c:v>1567.0</c:v>
                </c:pt>
                <c:pt idx="49">
                  <c:v>1575.0</c:v>
                </c:pt>
                <c:pt idx="50">
                  <c:v>1566.0</c:v>
                </c:pt>
                <c:pt idx="51">
                  <c:v>1572.0</c:v>
                </c:pt>
                <c:pt idx="52">
                  <c:v>1567.0</c:v>
                </c:pt>
                <c:pt idx="53">
                  <c:v>1577.0</c:v>
                </c:pt>
                <c:pt idx="54">
                  <c:v>1578.0</c:v>
                </c:pt>
                <c:pt idx="55">
                  <c:v>1582.0</c:v>
                </c:pt>
                <c:pt idx="56">
                  <c:v>1583.0</c:v>
                </c:pt>
                <c:pt idx="57">
                  <c:v>1583.0</c:v>
                </c:pt>
                <c:pt idx="58">
                  <c:v>1591.0</c:v>
                </c:pt>
                <c:pt idx="59">
                  <c:v>1592.0</c:v>
                </c:pt>
                <c:pt idx="60">
                  <c:v>1593.0</c:v>
                </c:pt>
                <c:pt idx="61">
                  <c:v>1593.0</c:v>
                </c:pt>
                <c:pt idx="62">
                  <c:v>1595.0</c:v>
                </c:pt>
                <c:pt idx="63">
                  <c:v>1599.0</c:v>
                </c:pt>
                <c:pt idx="64">
                  <c:v>1605.0</c:v>
                </c:pt>
                <c:pt idx="65">
                  <c:v>1605.0</c:v>
                </c:pt>
                <c:pt idx="66">
                  <c:v>1611.0</c:v>
                </c:pt>
                <c:pt idx="67">
                  <c:v>1613.0</c:v>
                </c:pt>
                <c:pt idx="68">
                  <c:v>1609.0</c:v>
                </c:pt>
                <c:pt idx="69">
                  <c:v>1612.0</c:v>
                </c:pt>
                <c:pt idx="70">
                  <c:v>1612.0</c:v>
                </c:pt>
                <c:pt idx="71">
                  <c:v>1613.0</c:v>
                </c:pt>
                <c:pt idx="72">
                  <c:v>1612.0</c:v>
                </c:pt>
                <c:pt idx="73">
                  <c:v>1615.0</c:v>
                </c:pt>
                <c:pt idx="74">
                  <c:v>1609.0</c:v>
                </c:pt>
                <c:pt idx="75">
                  <c:v>1608.0</c:v>
                </c:pt>
                <c:pt idx="76">
                  <c:v>1614.0</c:v>
                </c:pt>
                <c:pt idx="77">
                  <c:v>1604.0</c:v>
                </c:pt>
                <c:pt idx="78">
                  <c:v>1607.0</c:v>
                </c:pt>
                <c:pt idx="79">
                  <c:v>1611.0</c:v>
                </c:pt>
                <c:pt idx="80">
                  <c:v>1613.0</c:v>
                </c:pt>
                <c:pt idx="81">
                  <c:v>1613.0</c:v>
                </c:pt>
                <c:pt idx="82">
                  <c:v>1610.0</c:v>
                </c:pt>
                <c:pt idx="83">
                  <c:v>1609.0</c:v>
                </c:pt>
                <c:pt idx="84">
                  <c:v>1612.0</c:v>
                </c:pt>
                <c:pt idx="85">
                  <c:v>1619.0</c:v>
                </c:pt>
                <c:pt idx="86">
                  <c:v>1611.0</c:v>
                </c:pt>
                <c:pt idx="87">
                  <c:v>1630.0</c:v>
                </c:pt>
                <c:pt idx="88">
                  <c:v>1627.0</c:v>
                </c:pt>
                <c:pt idx="89">
                  <c:v>1626.0</c:v>
                </c:pt>
                <c:pt idx="90">
                  <c:v>1641.0</c:v>
                </c:pt>
                <c:pt idx="91">
                  <c:v>1647.0</c:v>
                </c:pt>
                <c:pt idx="92">
                  <c:v>1646.0</c:v>
                </c:pt>
                <c:pt idx="93">
                  <c:v>1643.0</c:v>
                </c:pt>
                <c:pt idx="94">
                  <c:v>1643.0</c:v>
                </c:pt>
                <c:pt idx="95">
                  <c:v>1639.0</c:v>
                </c:pt>
                <c:pt idx="96">
                  <c:v>1643.0</c:v>
                </c:pt>
                <c:pt idx="97">
                  <c:v>1638.0</c:v>
                </c:pt>
                <c:pt idx="98">
                  <c:v>1630.0</c:v>
                </c:pt>
                <c:pt idx="99">
                  <c:v>1630.0</c:v>
                </c:pt>
                <c:pt idx="100">
                  <c:v>1627.0</c:v>
                </c:pt>
                <c:pt idx="101">
                  <c:v>1626.0</c:v>
                </c:pt>
                <c:pt idx="102">
                  <c:v>1633.0</c:v>
                </c:pt>
                <c:pt idx="103">
                  <c:v>1632.0</c:v>
                </c:pt>
                <c:pt idx="104">
                  <c:v>1637.0</c:v>
                </c:pt>
                <c:pt idx="105">
                  <c:v>1636.0</c:v>
                </c:pt>
                <c:pt idx="106">
                  <c:v>1637.0</c:v>
                </c:pt>
                <c:pt idx="107">
                  <c:v>1636.0</c:v>
                </c:pt>
                <c:pt idx="108">
                  <c:v>1643.0</c:v>
                </c:pt>
                <c:pt idx="109">
                  <c:v>1649.0</c:v>
                </c:pt>
                <c:pt idx="110">
                  <c:v>1648.0</c:v>
                </c:pt>
                <c:pt idx="111">
                  <c:v>1654.0</c:v>
                </c:pt>
                <c:pt idx="112">
                  <c:v>1657.0</c:v>
                </c:pt>
                <c:pt idx="113">
                  <c:v>1664.0</c:v>
                </c:pt>
                <c:pt idx="114">
                  <c:v>1672.0</c:v>
                </c:pt>
                <c:pt idx="115">
                  <c:v>1675.0</c:v>
                </c:pt>
                <c:pt idx="116">
                  <c:v>1678.0</c:v>
                </c:pt>
                <c:pt idx="117">
                  <c:v>1679.0</c:v>
                </c:pt>
                <c:pt idx="118">
                  <c:v>1677.0</c:v>
                </c:pt>
                <c:pt idx="119">
                  <c:v>1675.0</c:v>
                </c:pt>
                <c:pt idx="120">
                  <c:v>1679.0</c:v>
                </c:pt>
                <c:pt idx="121">
                  <c:v>1672.0</c:v>
                </c:pt>
                <c:pt idx="122">
                  <c:v>1673.0</c:v>
                </c:pt>
                <c:pt idx="123">
                  <c:v>1674.0</c:v>
                </c:pt>
                <c:pt idx="124">
                  <c:v>1672.0</c:v>
                </c:pt>
                <c:pt idx="125">
                  <c:v>1667.0</c:v>
                </c:pt>
                <c:pt idx="126">
                  <c:v>1673.0</c:v>
                </c:pt>
                <c:pt idx="127">
                  <c:v>1669.0</c:v>
                </c:pt>
                <c:pt idx="128">
                  <c:v>1674.0</c:v>
                </c:pt>
                <c:pt idx="129">
                  <c:v>1674.0</c:v>
                </c:pt>
                <c:pt idx="130">
                  <c:v>1691.0</c:v>
                </c:pt>
                <c:pt idx="131">
                  <c:v>1695.0</c:v>
                </c:pt>
                <c:pt idx="132">
                  <c:v>1703.0</c:v>
                </c:pt>
                <c:pt idx="133">
                  <c:v>1725.0</c:v>
                </c:pt>
                <c:pt idx="134">
                  <c:v>1733.0</c:v>
                </c:pt>
                <c:pt idx="135">
                  <c:v>1750.0</c:v>
                </c:pt>
                <c:pt idx="136">
                  <c:v>1757.0</c:v>
                </c:pt>
                <c:pt idx="137">
                  <c:v>1779.0</c:v>
                </c:pt>
                <c:pt idx="138">
                  <c:v>1788.0</c:v>
                </c:pt>
                <c:pt idx="139">
                  <c:v>1822.0</c:v>
                </c:pt>
                <c:pt idx="140">
                  <c:v>1818.0</c:v>
                </c:pt>
                <c:pt idx="141">
                  <c:v>1828.0</c:v>
                </c:pt>
                <c:pt idx="142">
                  <c:v>1829.0</c:v>
                </c:pt>
                <c:pt idx="143">
                  <c:v>1833.0</c:v>
                </c:pt>
                <c:pt idx="144">
                  <c:v>1841.0</c:v>
                </c:pt>
                <c:pt idx="145">
                  <c:v>1834.0</c:v>
                </c:pt>
                <c:pt idx="146">
                  <c:v>1844.0</c:v>
                </c:pt>
                <c:pt idx="147">
                  <c:v>1839.0</c:v>
                </c:pt>
                <c:pt idx="148">
                  <c:v>1840.0</c:v>
                </c:pt>
                <c:pt idx="149">
                  <c:v>1836.0</c:v>
                </c:pt>
                <c:pt idx="150">
                  <c:v>1834.0</c:v>
                </c:pt>
                <c:pt idx="151">
                  <c:v>1831.0</c:v>
                </c:pt>
                <c:pt idx="152">
                  <c:v>1839.0</c:v>
                </c:pt>
                <c:pt idx="153">
                  <c:v>1843.0</c:v>
                </c:pt>
                <c:pt idx="154">
                  <c:v>1848.0</c:v>
                </c:pt>
                <c:pt idx="155">
                  <c:v>1847.0</c:v>
                </c:pt>
                <c:pt idx="156">
                  <c:v>1859.0</c:v>
                </c:pt>
                <c:pt idx="157">
                  <c:v>1857.0</c:v>
                </c:pt>
                <c:pt idx="158">
                  <c:v>1861.0</c:v>
                </c:pt>
                <c:pt idx="159">
                  <c:v>1874.0</c:v>
                </c:pt>
                <c:pt idx="160">
                  <c:v>1872.0</c:v>
                </c:pt>
                <c:pt idx="161">
                  <c:v>1874.0</c:v>
                </c:pt>
                <c:pt idx="162">
                  <c:v>1879.0</c:v>
                </c:pt>
                <c:pt idx="163">
                  <c:v>1878.0</c:v>
                </c:pt>
                <c:pt idx="164">
                  <c:v>1883.0</c:v>
                </c:pt>
                <c:pt idx="165">
                  <c:v>1885.0</c:v>
                </c:pt>
                <c:pt idx="166">
                  <c:v>1876.0</c:v>
                </c:pt>
                <c:pt idx="167">
                  <c:v>1885.0</c:v>
                </c:pt>
                <c:pt idx="168">
                  <c:v>1882.0</c:v>
                </c:pt>
                <c:pt idx="169">
                  <c:v>1889.0</c:v>
                </c:pt>
                <c:pt idx="170">
                  <c:v>1875.0</c:v>
                </c:pt>
                <c:pt idx="171">
                  <c:v>1879.0</c:v>
                </c:pt>
                <c:pt idx="172">
                  <c:v>1886.0</c:v>
                </c:pt>
                <c:pt idx="173">
                  <c:v>1884.0</c:v>
                </c:pt>
                <c:pt idx="174">
                  <c:v>1887.0</c:v>
                </c:pt>
                <c:pt idx="175">
                  <c:v>1886.0</c:v>
                </c:pt>
                <c:pt idx="176">
                  <c:v>1885.0</c:v>
                </c:pt>
                <c:pt idx="177">
                  <c:v>1896.0</c:v>
                </c:pt>
                <c:pt idx="178">
                  <c:v>1909.0</c:v>
                </c:pt>
                <c:pt idx="179">
                  <c:v>1904.0</c:v>
                </c:pt>
                <c:pt idx="180">
                  <c:v>1912.0</c:v>
                </c:pt>
                <c:pt idx="181">
                  <c:v>1906.0</c:v>
                </c:pt>
                <c:pt idx="182">
                  <c:v>1917.0</c:v>
                </c:pt>
                <c:pt idx="183">
                  <c:v>1918.0</c:v>
                </c:pt>
                <c:pt idx="184">
                  <c:v>1918.0</c:v>
                </c:pt>
                <c:pt idx="185">
                  <c:v>1919.0</c:v>
                </c:pt>
                <c:pt idx="186">
                  <c:v>1923.0</c:v>
                </c:pt>
                <c:pt idx="187">
                  <c:v>1921.0</c:v>
                </c:pt>
                <c:pt idx="188">
                  <c:v>1921.0</c:v>
                </c:pt>
                <c:pt idx="189">
                  <c:v>1926.0</c:v>
                </c:pt>
                <c:pt idx="190">
                  <c:v>1913.0</c:v>
                </c:pt>
                <c:pt idx="191">
                  <c:v>1917.0</c:v>
                </c:pt>
                <c:pt idx="192">
                  <c:v>1901.0</c:v>
                </c:pt>
                <c:pt idx="193">
                  <c:v>1910.0</c:v>
                </c:pt>
                <c:pt idx="194">
                  <c:v>1909.0</c:v>
                </c:pt>
                <c:pt idx="195">
                  <c:v>1903.0</c:v>
                </c:pt>
                <c:pt idx="196">
                  <c:v>1909.0</c:v>
                </c:pt>
                <c:pt idx="197">
                  <c:v>1908.0</c:v>
                </c:pt>
                <c:pt idx="198">
                  <c:v>1906.0</c:v>
                </c:pt>
                <c:pt idx="199">
                  <c:v>1905.0</c:v>
                </c:pt>
                <c:pt idx="200">
                  <c:v>1900.0</c:v>
                </c:pt>
                <c:pt idx="201">
                  <c:v>1896.0</c:v>
                </c:pt>
                <c:pt idx="202">
                  <c:v>1897.0</c:v>
                </c:pt>
                <c:pt idx="203">
                  <c:v>1912.0</c:v>
                </c:pt>
                <c:pt idx="204">
                  <c:v>1918.0</c:v>
                </c:pt>
                <c:pt idx="205">
                  <c:v>1925.0</c:v>
                </c:pt>
                <c:pt idx="206">
                  <c:v>1936.0</c:v>
                </c:pt>
                <c:pt idx="207">
                  <c:v>1939.0</c:v>
                </c:pt>
                <c:pt idx="208">
                  <c:v>1939.0</c:v>
                </c:pt>
                <c:pt idx="209">
                  <c:v>1952.0</c:v>
                </c:pt>
                <c:pt idx="210">
                  <c:v>1960.0</c:v>
                </c:pt>
                <c:pt idx="211">
                  <c:v>1975.0</c:v>
                </c:pt>
                <c:pt idx="212">
                  <c:v>1981.0</c:v>
                </c:pt>
                <c:pt idx="213">
                  <c:v>1999.0</c:v>
                </c:pt>
                <c:pt idx="214">
                  <c:v>2008.0</c:v>
                </c:pt>
                <c:pt idx="215">
                  <c:v>2004.0</c:v>
                </c:pt>
                <c:pt idx="216">
                  <c:v>2005.0</c:v>
                </c:pt>
                <c:pt idx="217">
                  <c:v>2009.0</c:v>
                </c:pt>
                <c:pt idx="218">
                  <c:v>2005.0</c:v>
                </c:pt>
                <c:pt idx="219">
                  <c:v>2024.0</c:v>
                </c:pt>
                <c:pt idx="220">
                  <c:v>2022.0</c:v>
                </c:pt>
                <c:pt idx="221">
                  <c:v>2027.0</c:v>
                </c:pt>
                <c:pt idx="222">
                  <c:v>2045.0</c:v>
                </c:pt>
                <c:pt idx="223">
                  <c:v>2050.0</c:v>
                </c:pt>
                <c:pt idx="224">
                  <c:v>2061.0</c:v>
                </c:pt>
                <c:pt idx="225">
                  <c:v>2067.0</c:v>
                </c:pt>
                <c:pt idx="226">
                  <c:v>2083.0</c:v>
                </c:pt>
                <c:pt idx="227">
                  <c:v>2106.0</c:v>
                </c:pt>
                <c:pt idx="228">
                  <c:v>2111.0</c:v>
                </c:pt>
                <c:pt idx="229">
                  <c:v>2132.0</c:v>
                </c:pt>
                <c:pt idx="230">
                  <c:v>2169.0</c:v>
                </c:pt>
                <c:pt idx="231">
                  <c:v>2168.0</c:v>
                </c:pt>
                <c:pt idx="232">
                  <c:v>2154.0</c:v>
                </c:pt>
                <c:pt idx="233">
                  <c:v>2202.0</c:v>
                </c:pt>
                <c:pt idx="234">
                  <c:v>2206.0</c:v>
                </c:pt>
                <c:pt idx="235">
                  <c:v>2194.0</c:v>
                </c:pt>
                <c:pt idx="236">
                  <c:v>2210.0</c:v>
                </c:pt>
                <c:pt idx="237">
                  <c:v>2223.0</c:v>
                </c:pt>
                <c:pt idx="238">
                  <c:v>2230.0</c:v>
                </c:pt>
                <c:pt idx="239">
                  <c:v>2241.0</c:v>
                </c:pt>
                <c:pt idx="240">
                  <c:v>2233.0</c:v>
                </c:pt>
                <c:pt idx="241">
                  <c:v>2252.0</c:v>
                </c:pt>
                <c:pt idx="242">
                  <c:v>2248.0</c:v>
                </c:pt>
                <c:pt idx="243">
                  <c:v>2264.0</c:v>
                </c:pt>
                <c:pt idx="244">
                  <c:v>2263.0</c:v>
                </c:pt>
                <c:pt idx="245">
                  <c:v>2285.0</c:v>
                </c:pt>
                <c:pt idx="246">
                  <c:v>2300.0</c:v>
                </c:pt>
                <c:pt idx="247">
                  <c:v>2287.0</c:v>
                </c:pt>
                <c:pt idx="248">
                  <c:v>2324.0</c:v>
                </c:pt>
                <c:pt idx="249">
                  <c:v>2315.0</c:v>
                </c:pt>
                <c:pt idx="250">
                  <c:v>2318.0</c:v>
                </c:pt>
                <c:pt idx="251">
                  <c:v>2328.0</c:v>
                </c:pt>
                <c:pt idx="252">
                  <c:v>2335.0</c:v>
                </c:pt>
                <c:pt idx="253">
                  <c:v>2311.0</c:v>
                </c:pt>
                <c:pt idx="254">
                  <c:v>2331.0</c:v>
                </c:pt>
                <c:pt idx="255">
                  <c:v>2331.0</c:v>
                </c:pt>
                <c:pt idx="256">
                  <c:v>2340.0</c:v>
                </c:pt>
                <c:pt idx="257">
                  <c:v>2330.0</c:v>
                </c:pt>
                <c:pt idx="258">
                  <c:v>2321.0</c:v>
                </c:pt>
                <c:pt idx="259">
                  <c:v>2347.0</c:v>
                </c:pt>
                <c:pt idx="260">
                  <c:v>2344.0</c:v>
                </c:pt>
                <c:pt idx="261">
                  <c:v>2321.0</c:v>
                </c:pt>
                <c:pt idx="262">
                  <c:v>2322.0</c:v>
                </c:pt>
                <c:pt idx="263">
                  <c:v>2317.0</c:v>
                </c:pt>
                <c:pt idx="264">
                  <c:v>2312.0</c:v>
                </c:pt>
                <c:pt idx="265">
                  <c:v>2300.0</c:v>
                </c:pt>
                <c:pt idx="266">
                  <c:v>2321.0</c:v>
                </c:pt>
                <c:pt idx="267">
                  <c:v>2314.0</c:v>
                </c:pt>
                <c:pt idx="268">
                  <c:v>2326.0</c:v>
                </c:pt>
                <c:pt idx="269">
                  <c:v>2317.0</c:v>
                </c:pt>
                <c:pt idx="270">
                  <c:v>2328.0</c:v>
                </c:pt>
                <c:pt idx="271">
                  <c:v>2332.0</c:v>
                </c:pt>
                <c:pt idx="272">
                  <c:v>2335.0</c:v>
                </c:pt>
                <c:pt idx="273">
                  <c:v>2337.0</c:v>
                </c:pt>
                <c:pt idx="274">
                  <c:v>2331.0</c:v>
                </c:pt>
                <c:pt idx="275">
                  <c:v>2364.0</c:v>
                </c:pt>
                <c:pt idx="276">
                  <c:v>2365.0</c:v>
                </c:pt>
                <c:pt idx="277">
                  <c:v>2390.0</c:v>
                </c:pt>
                <c:pt idx="278">
                  <c:v>2377.0</c:v>
                </c:pt>
                <c:pt idx="279">
                  <c:v>2386.0</c:v>
                </c:pt>
                <c:pt idx="280">
                  <c:v>2391.0</c:v>
                </c:pt>
                <c:pt idx="281">
                  <c:v>2409.0</c:v>
                </c:pt>
                <c:pt idx="282">
                  <c:v>2418.0</c:v>
                </c:pt>
                <c:pt idx="283">
                  <c:v>2422.0</c:v>
                </c:pt>
                <c:pt idx="284">
                  <c:v>2423.0</c:v>
                </c:pt>
                <c:pt idx="285">
                  <c:v>2424.0</c:v>
                </c:pt>
                <c:pt idx="286">
                  <c:v>2419.0</c:v>
                </c:pt>
                <c:pt idx="287">
                  <c:v>2425.0</c:v>
                </c:pt>
                <c:pt idx="288">
                  <c:v>2427.0</c:v>
                </c:pt>
                <c:pt idx="289">
                  <c:v>2440.0</c:v>
                </c:pt>
                <c:pt idx="290">
                  <c:v>2453.0</c:v>
                </c:pt>
                <c:pt idx="291">
                  <c:v>2429.0</c:v>
                </c:pt>
                <c:pt idx="292">
                  <c:v>2444.0</c:v>
                </c:pt>
                <c:pt idx="293">
                  <c:v>2440.0</c:v>
                </c:pt>
                <c:pt idx="294">
                  <c:v>2456.0</c:v>
                </c:pt>
                <c:pt idx="295">
                  <c:v>2425.0</c:v>
                </c:pt>
                <c:pt idx="296">
                  <c:v>2436.0</c:v>
                </c:pt>
                <c:pt idx="297">
                  <c:v>2437.0</c:v>
                </c:pt>
                <c:pt idx="298">
                  <c:v>2450.0</c:v>
                </c:pt>
                <c:pt idx="299">
                  <c:v>2443.0</c:v>
                </c:pt>
                <c:pt idx="300">
                  <c:v>2428.0</c:v>
                </c:pt>
                <c:pt idx="301">
                  <c:v>2450.0</c:v>
                </c:pt>
                <c:pt idx="302">
                  <c:v>2470.0</c:v>
                </c:pt>
                <c:pt idx="303">
                  <c:v>2474.0</c:v>
                </c:pt>
                <c:pt idx="304">
                  <c:v>2479.0</c:v>
                </c:pt>
                <c:pt idx="305">
                  <c:v>2480.0</c:v>
                </c:pt>
                <c:pt idx="306">
                  <c:v>2505.0</c:v>
                </c:pt>
                <c:pt idx="307">
                  <c:v>2512.0</c:v>
                </c:pt>
                <c:pt idx="308">
                  <c:v>2536.0</c:v>
                </c:pt>
                <c:pt idx="309">
                  <c:v>2554.0</c:v>
                </c:pt>
                <c:pt idx="310">
                  <c:v>2571.0</c:v>
                </c:pt>
                <c:pt idx="311">
                  <c:v>2573.0</c:v>
                </c:pt>
                <c:pt idx="312">
                  <c:v>2607.0</c:v>
                </c:pt>
                <c:pt idx="313">
                  <c:v>2623.0</c:v>
                </c:pt>
                <c:pt idx="314">
                  <c:v>2630.0</c:v>
                </c:pt>
                <c:pt idx="315">
                  <c:v>2633.0</c:v>
                </c:pt>
                <c:pt idx="316">
                  <c:v>2648.0</c:v>
                </c:pt>
                <c:pt idx="317">
                  <c:v>2641.0</c:v>
                </c:pt>
                <c:pt idx="318">
                  <c:v>2643.0</c:v>
                </c:pt>
                <c:pt idx="319">
                  <c:v>2638.0</c:v>
                </c:pt>
                <c:pt idx="320">
                  <c:v>2634.0</c:v>
                </c:pt>
                <c:pt idx="321">
                  <c:v>2618.0</c:v>
                </c:pt>
                <c:pt idx="322">
                  <c:v>2602.0</c:v>
                </c:pt>
                <c:pt idx="323">
                  <c:v>2621.0</c:v>
                </c:pt>
                <c:pt idx="324">
                  <c:v>2598.0</c:v>
                </c:pt>
                <c:pt idx="325">
                  <c:v>2580.0</c:v>
                </c:pt>
                <c:pt idx="326">
                  <c:v>2585.0</c:v>
                </c:pt>
                <c:pt idx="327">
                  <c:v>2573.0</c:v>
                </c:pt>
                <c:pt idx="328">
                  <c:v>2588.0</c:v>
                </c:pt>
                <c:pt idx="329">
                  <c:v>2608.0</c:v>
                </c:pt>
                <c:pt idx="330">
                  <c:v>2633.0</c:v>
                </c:pt>
                <c:pt idx="331">
                  <c:v>2628.0</c:v>
                </c:pt>
                <c:pt idx="332">
                  <c:v>2646.0</c:v>
                </c:pt>
                <c:pt idx="333">
                  <c:v>2680.0</c:v>
                </c:pt>
                <c:pt idx="334">
                  <c:v>2664.0</c:v>
                </c:pt>
                <c:pt idx="335">
                  <c:v>2665.0</c:v>
                </c:pt>
                <c:pt idx="336">
                  <c:v>2688.0</c:v>
                </c:pt>
                <c:pt idx="337">
                  <c:v>2705.0</c:v>
                </c:pt>
                <c:pt idx="338">
                  <c:v>2746.0</c:v>
                </c:pt>
                <c:pt idx="339">
                  <c:v>2730.0</c:v>
                </c:pt>
                <c:pt idx="340">
                  <c:v>2754.0</c:v>
                </c:pt>
                <c:pt idx="341">
                  <c:v>2757.0</c:v>
                </c:pt>
                <c:pt idx="342">
                  <c:v>2778.0</c:v>
                </c:pt>
                <c:pt idx="343">
                  <c:v>2805.0</c:v>
                </c:pt>
                <c:pt idx="344">
                  <c:v>2853.0</c:v>
                </c:pt>
                <c:pt idx="345">
                  <c:v>2860.0</c:v>
                </c:pt>
                <c:pt idx="346">
                  <c:v>2868.0</c:v>
                </c:pt>
                <c:pt idx="347">
                  <c:v>2874.0</c:v>
                </c:pt>
                <c:pt idx="348">
                  <c:v>2901.0</c:v>
                </c:pt>
                <c:pt idx="349">
                  <c:v>2930.0</c:v>
                </c:pt>
                <c:pt idx="350">
                  <c:v>2930.0</c:v>
                </c:pt>
                <c:pt idx="351">
                  <c:v>2931.0</c:v>
                </c:pt>
                <c:pt idx="352">
                  <c:v>2933.0</c:v>
                </c:pt>
                <c:pt idx="353">
                  <c:v>2934.0</c:v>
                </c:pt>
                <c:pt idx="354">
                  <c:v>2946.0</c:v>
                </c:pt>
                <c:pt idx="355">
                  <c:v>2957.0</c:v>
                </c:pt>
                <c:pt idx="356">
                  <c:v>2964.0</c:v>
                </c:pt>
                <c:pt idx="357">
                  <c:v>2974.0</c:v>
                </c:pt>
                <c:pt idx="358">
                  <c:v>2936.0</c:v>
                </c:pt>
                <c:pt idx="359">
                  <c:v>2967.0</c:v>
                </c:pt>
                <c:pt idx="360">
                  <c:v>2950.0</c:v>
                </c:pt>
                <c:pt idx="361">
                  <c:v>2969.0</c:v>
                </c:pt>
                <c:pt idx="362">
                  <c:v>2952.0</c:v>
                </c:pt>
                <c:pt idx="363">
                  <c:v>2983.0</c:v>
                </c:pt>
                <c:pt idx="364">
                  <c:v>2982.0</c:v>
                </c:pt>
                <c:pt idx="365">
                  <c:v>2973.0</c:v>
                </c:pt>
                <c:pt idx="366">
                  <c:v>2990.0</c:v>
                </c:pt>
                <c:pt idx="367">
                  <c:v>2981.0</c:v>
                </c:pt>
                <c:pt idx="368">
                  <c:v>3013.0</c:v>
                </c:pt>
                <c:pt idx="369">
                  <c:v>3031.0</c:v>
                </c:pt>
                <c:pt idx="370">
                  <c:v>3048.0</c:v>
                </c:pt>
                <c:pt idx="371">
                  <c:v>3027.0</c:v>
                </c:pt>
                <c:pt idx="372">
                  <c:v>3052.0</c:v>
                </c:pt>
                <c:pt idx="373">
                  <c:v>3059.0</c:v>
                </c:pt>
                <c:pt idx="374">
                  <c:v>3069.0</c:v>
                </c:pt>
                <c:pt idx="375">
                  <c:v>3080.0</c:v>
                </c:pt>
                <c:pt idx="376">
                  <c:v>3086.0</c:v>
                </c:pt>
                <c:pt idx="377">
                  <c:v>3111.0</c:v>
                </c:pt>
                <c:pt idx="378">
                  <c:v>3106.0</c:v>
                </c:pt>
                <c:pt idx="379">
                  <c:v>3118.0</c:v>
                </c:pt>
                <c:pt idx="380">
                  <c:v>3089.0</c:v>
                </c:pt>
                <c:pt idx="381">
                  <c:v>3122.0</c:v>
                </c:pt>
                <c:pt idx="382">
                  <c:v>3115.0</c:v>
                </c:pt>
                <c:pt idx="383">
                  <c:v>3136.0</c:v>
                </c:pt>
                <c:pt idx="384">
                  <c:v>3108.0</c:v>
                </c:pt>
                <c:pt idx="385">
                  <c:v>3085.0</c:v>
                </c:pt>
                <c:pt idx="386">
                  <c:v>3067.0</c:v>
                </c:pt>
                <c:pt idx="387">
                  <c:v>3077.0</c:v>
                </c:pt>
                <c:pt idx="388">
                  <c:v>3045.0</c:v>
                </c:pt>
                <c:pt idx="389">
                  <c:v>3040.0</c:v>
                </c:pt>
                <c:pt idx="390">
                  <c:v>3044.0</c:v>
                </c:pt>
                <c:pt idx="391">
                  <c:v>3055.0</c:v>
                </c:pt>
                <c:pt idx="392">
                  <c:v>3051.0</c:v>
                </c:pt>
                <c:pt idx="393">
                  <c:v>3032.0</c:v>
                </c:pt>
                <c:pt idx="394">
                  <c:v>3055.0</c:v>
                </c:pt>
                <c:pt idx="395">
                  <c:v>3054.0</c:v>
                </c:pt>
                <c:pt idx="396">
                  <c:v>3062.0</c:v>
                </c:pt>
                <c:pt idx="397">
                  <c:v>3095.0</c:v>
                </c:pt>
                <c:pt idx="398">
                  <c:v>3093.0</c:v>
                </c:pt>
                <c:pt idx="399">
                  <c:v>3129.0</c:v>
                </c:pt>
                <c:pt idx="400">
                  <c:v>3149.0</c:v>
                </c:pt>
                <c:pt idx="401">
                  <c:v>3134.0</c:v>
                </c:pt>
                <c:pt idx="402">
                  <c:v>3156.0</c:v>
                </c:pt>
                <c:pt idx="403">
                  <c:v>3185.0</c:v>
                </c:pt>
                <c:pt idx="404">
                  <c:v>3174.0</c:v>
                </c:pt>
                <c:pt idx="405">
                  <c:v>3174.0</c:v>
                </c:pt>
                <c:pt idx="406">
                  <c:v>3182.0</c:v>
                </c:pt>
                <c:pt idx="407">
                  <c:v>3172.0</c:v>
                </c:pt>
                <c:pt idx="408">
                  <c:v>3160.0</c:v>
                </c:pt>
                <c:pt idx="409">
                  <c:v>3177.0</c:v>
                </c:pt>
                <c:pt idx="410">
                  <c:v>3197.0</c:v>
                </c:pt>
                <c:pt idx="411">
                  <c:v>3199.0</c:v>
                </c:pt>
                <c:pt idx="412">
                  <c:v>3204.0</c:v>
                </c:pt>
                <c:pt idx="413">
                  <c:v>3231.0</c:v>
                </c:pt>
                <c:pt idx="414">
                  <c:v>3236.0</c:v>
                </c:pt>
                <c:pt idx="415">
                  <c:v>3215.0</c:v>
                </c:pt>
                <c:pt idx="416">
                  <c:v>3245.0</c:v>
                </c:pt>
                <c:pt idx="417">
                  <c:v>3246.0</c:v>
                </c:pt>
                <c:pt idx="418">
                  <c:v>3272.0</c:v>
                </c:pt>
                <c:pt idx="419">
                  <c:v>3281.0</c:v>
                </c:pt>
                <c:pt idx="420">
                  <c:v>3277.0</c:v>
                </c:pt>
                <c:pt idx="421">
                  <c:v>3241.0</c:v>
                </c:pt>
                <c:pt idx="422">
                  <c:v>3264.0</c:v>
                </c:pt>
                <c:pt idx="423">
                  <c:v>3273.0</c:v>
                </c:pt>
                <c:pt idx="424">
                  <c:v>3243.0</c:v>
                </c:pt>
                <c:pt idx="425">
                  <c:v>3273.0</c:v>
                </c:pt>
                <c:pt idx="426">
                  <c:v>3266.0</c:v>
                </c:pt>
                <c:pt idx="427">
                  <c:v>3249.0</c:v>
                </c:pt>
                <c:pt idx="428">
                  <c:v>3226.0</c:v>
                </c:pt>
                <c:pt idx="429">
                  <c:v>3251.0</c:v>
                </c:pt>
                <c:pt idx="430">
                  <c:v>3240.0</c:v>
                </c:pt>
                <c:pt idx="431">
                  <c:v>3242.0</c:v>
                </c:pt>
                <c:pt idx="432">
                  <c:v>3248.0</c:v>
                </c:pt>
                <c:pt idx="433">
                  <c:v>3264.0</c:v>
                </c:pt>
                <c:pt idx="434">
                  <c:v>3239.0</c:v>
                </c:pt>
                <c:pt idx="435">
                  <c:v>3214.0</c:v>
                </c:pt>
                <c:pt idx="436">
                  <c:v>3227.0</c:v>
                </c:pt>
                <c:pt idx="437">
                  <c:v>3194.0</c:v>
                </c:pt>
                <c:pt idx="438">
                  <c:v>3214.0</c:v>
                </c:pt>
                <c:pt idx="439">
                  <c:v>3213.0</c:v>
                </c:pt>
                <c:pt idx="440">
                  <c:v>3210.0</c:v>
                </c:pt>
                <c:pt idx="441">
                  <c:v>3217.0</c:v>
                </c:pt>
                <c:pt idx="442">
                  <c:v>3203.0</c:v>
                </c:pt>
                <c:pt idx="443">
                  <c:v>3216.0</c:v>
                </c:pt>
                <c:pt idx="444">
                  <c:v>3241.0</c:v>
                </c:pt>
                <c:pt idx="445">
                  <c:v>3221.0</c:v>
                </c:pt>
                <c:pt idx="446">
                  <c:v>3246.0</c:v>
                </c:pt>
                <c:pt idx="447">
                  <c:v>3246.0</c:v>
                </c:pt>
                <c:pt idx="448">
                  <c:v>3270.0</c:v>
                </c:pt>
                <c:pt idx="449">
                  <c:v>3293.0</c:v>
                </c:pt>
                <c:pt idx="450">
                  <c:v>3265.0</c:v>
                </c:pt>
                <c:pt idx="451">
                  <c:v>3269.0</c:v>
                </c:pt>
                <c:pt idx="452">
                  <c:v>3294.0</c:v>
                </c:pt>
                <c:pt idx="453">
                  <c:v>3280.0</c:v>
                </c:pt>
                <c:pt idx="454">
                  <c:v>3292.0</c:v>
                </c:pt>
                <c:pt idx="455">
                  <c:v>3268.0</c:v>
                </c:pt>
                <c:pt idx="456">
                  <c:v>3323.0</c:v>
                </c:pt>
                <c:pt idx="457">
                  <c:v>3303.0</c:v>
                </c:pt>
                <c:pt idx="458">
                  <c:v>3293.0</c:v>
                </c:pt>
                <c:pt idx="459">
                  <c:v>3293.0</c:v>
                </c:pt>
                <c:pt idx="460">
                  <c:v>3313.0</c:v>
                </c:pt>
                <c:pt idx="461">
                  <c:v>3305.0</c:v>
                </c:pt>
                <c:pt idx="462">
                  <c:v>3307.0</c:v>
                </c:pt>
                <c:pt idx="463">
                  <c:v>3299.0</c:v>
                </c:pt>
                <c:pt idx="464">
                  <c:v>3314.0</c:v>
                </c:pt>
                <c:pt idx="465">
                  <c:v>3312.0</c:v>
                </c:pt>
                <c:pt idx="466">
                  <c:v>3311.0</c:v>
                </c:pt>
                <c:pt idx="467">
                  <c:v>3303.0</c:v>
                </c:pt>
                <c:pt idx="468">
                  <c:v>3303.0</c:v>
                </c:pt>
                <c:pt idx="469">
                  <c:v>3302.0</c:v>
                </c:pt>
                <c:pt idx="470">
                  <c:v>3313.0</c:v>
                </c:pt>
                <c:pt idx="471">
                  <c:v>3298.0</c:v>
                </c:pt>
                <c:pt idx="472">
                  <c:v>3281.0</c:v>
                </c:pt>
                <c:pt idx="473">
                  <c:v>3286.0</c:v>
                </c:pt>
                <c:pt idx="474">
                  <c:v>3294.0</c:v>
                </c:pt>
                <c:pt idx="475">
                  <c:v>3253.0</c:v>
                </c:pt>
                <c:pt idx="476">
                  <c:v>3271.0</c:v>
                </c:pt>
                <c:pt idx="477">
                  <c:v>3265.0</c:v>
                </c:pt>
                <c:pt idx="478">
                  <c:v>3278.0</c:v>
                </c:pt>
                <c:pt idx="479">
                  <c:v>3253.0</c:v>
                </c:pt>
                <c:pt idx="480">
                  <c:v>3271.0</c:v>
                </c:pt>
                <c:pt idx="481">
                  <c:v>3284.0</c:v>
                </c:pt>
                <c:pt idx="482">
                  <c:v>3259.0</c:v>
                </c:pt>
                <c:pt idx="483">
                  <c:v>3269.0</c:v>
                </c:pt>
                <c:pt idx="484">
                  <c:v>3318.0</c:v>
                </c:pt>
                <c:pt idx="485">
                  <c:v>3298.0</c:v>
                </c:pt>
                <c:pt idx="486">
                  <c:v>3308.0</c:v>
                </c:pt>
                <c:pt idx="487">
                  <c:v>3310.0</c:v>
                </c:pt>
                <c:pt idx="488">
                  <c:v>3330.0</c:v>
                </c:pt>
                <c:pt idx="489">
                  <c:v>3343.0</c:v>
                </c:pt>
                <c:pt idx="490">
                  <c:v>3335.0</c:v>
                </c:pt>
                <c:pt idx="491">
                  <c:v>3335.0</c:v>
                </c:pt>
                <c:pt idx="492">
                  <c:v>3334.0</c:v>
                </c:pt>
                <c:pt idx="493">
                  <c:v>3357.0</c:v>
                </c:pt>
                <c:pt idx="494">
                  <c:v>3348.0</c:v>
                </c:pt>
                <c:pt idx="495">
                  <c:v>3378.0</c:v>
                </c:pt>
                <c:pt idx="496">
                  <c:v>3342.0</c:v>
                </c:pt>
                <c:pt idx="497">
                  <c:v>3377.0</c:v>
                </c:pt>
                <c:pt idx="498">
                  <c:v>3341.0</c:v>
                </c:pt>
                <c:pt idx="499">
                  <c:v>3358.0</c:v>
                </c:pt>
                <c:pt idx="500">
                  <c:v>3351.0</c:v>
                </c:pt>
                <c:pt idx="501">
                  <c:v>3352.0</c:v>
                </c:pt>
                <c:pt idx="502">
                  <c:v>3353.0</c:v>
                </c:pt>
                <c:pt idx="503">
                  <c:v>3344.0</c:v>
                </c:pt>
                <c:pt idx="504">
                  <c:v>3357.0</c:v>
                </c:pt>
                <c:pt idx="505">
                  <c:v>3361.0</c:v>
                </c:pt>
                <c:pt idx="506">
                  <c:v>3357.0</c:v>
                </c:pt>
                <c:pt idx="507">
                  <c:v>3355.0</c:v>
                </c:pt>
                <c:pt idx="508">
                  <c:v>3351.0</c:v>
                </c:pt>
                <c:pt idx="509">
                  <c:v>3352.0</c:v>
                </c:pt>
                <c:pt idx="510">
                  <c:v>3353.0</c:v>
                </c:pt>
                <c:pt idx="511">
                  <c:v>3363.0</c:v>
                </c:pt>
                <c:pt idx="512">
                  <c:v>3354.0</c:v>
                </c:pt>
                <c:pt idx="513">
                  <c:v>3352.0</c:v>
                </c:pt>
                <c:pt idx="514">
                  <c:v>3347.0</c:v>
                </c:pt>
                <c:pt idx="515">
                  <c:v>3342.0</c:v>
                </c:pt>
                <c:pt idx="516">
                  <c:v>3348.0</c:v>
                </c:pt>
                <c:pt idx="517">
                  <c:v>3356.0</c:v>
                </c:pt>
                <c:pt idx="518">
                  <c:v>3336.0</c:v>
                </c:pt>
                <c:pt idx="519">
                  <c:v>3341.0</c:v>
                </c:pt>
                <c:pt idx="520">
                  <c:v>3339.0</c:v>
                </c:pt>
                <c:pt idx="521">
                  <c:v>3374.0</c:v>
                </c:pt>
                <c:pt idx="522">
                  <c:v>3363.0</c:v>
                </c:pt>
                <c:pt idx="523">
                  <c:v>3384.0</c:v>
                </c:pt>
                <c:pt idx="524">
                  <c:v>3394.0</c:v>
                </c:pt>
                <c:pt idx="525">
                  <c:v>3417.0</c:v>
                </c:pt>
                <c:pt idx="526">
                  <c:v>3413.0</c:v>
                </c:pt>
                <c:pt idx="527">
                  <c:v>3436.0</c:v>
                </c:pt>
                <c:pt idx="528">
                  <c:v>3429.0</c:v>
                </c:pt>
                <c:pt idx="529">
                  <c:v>3486.0</c:v>
                </c:pt>
                <c:pt idx="530">
                  <c:v>3435.0</c:v>
                </c:pt>
                <c:pt idx="531">
                  <c:v>3464.0</c:v>
                </c:pt>
                <c:pt idx="532">
                  <c:v>3476.0</c:v>
                </c:pt>
                <c:pt idx="533">
                  <c:v>3465.0</c:v>
                </c:pt>
                <c:pt idx="534">
                  <c:v>3465.0</c:v>
                </c:pt>
                <c:pt idx="535">
                  <c:v>3463.0</c:v>
                </c:pt>
                <c:pt idx="536">
                  <c:v>3441.0</c:v>
                </c:pt>
                <c:pt idx="537">
                  <c:v>3419.0</c:v>
                </c:pt>
                <c:pt idx="538">
                  <c:v>3396.0</c:v>
                </c:pt>
                <c:pt idx="539">
                  <c:v>3378.0</c:v>
                </c:pt>
                <c:pt idx="540">
                  <c:v>3354.0</c:v>
                </c:pt>
                <c:pt idx="541">
                  <c:v>3327.0</c:v>
                </c:pt>
                <c:pt idx="542">
                  <c:v>3339.0</c:v>
                </c:pt>
                <c:pt idx="543">
                  <c:v>3297.0</c:v>
                </c:pt>
                <c:pt idx="544">
                  <c:v>3291.0</c:v>
                </c:pt>
                <c:pt idx="545">
                  <c:v>3271.0</c:v>
                </c:pt>
                <c:pt idx="546">
                  <c:v>3278.0</c:v>
                </c:pt>
                <c:pt idx="547">
                  <c:v>3279.0</c:v>
                </c:pt>
                <c:pt idx="548">
                  <c:v>3306.0</c:v>
                </c:pt>
                <c:pt idx="549">
                  <c:v>3286.0</c:v>
                </c:pt>
                <c:pt idx="550">
                  <c:v>3316.0</c:v>
                </c:pt>
                <c:pt idx="551">
                  <c:v>3314.0</c:v>
                </c:pt>
                <c:pt idx="552">
                  <c:v>3322.0</c:v>
                </c:pt>
                <c:pt idx="553">
                  <c:v>3351.0</c:v>
                </c:pt>
                <c:pt idx="554">
                  <c:v>3339.0</c:v>
                </c:pt>
                <c:pt idx="555">
                  <c:v>3353.0</c:v>
                </c:pt>
                <c:pt idx="556">
                  <c:v>3350.0</c:v>
                </c:pt>
                <c:pt idx="557">
                  <c:v>3348.0</c:v>
                </c:pt>
                <c:pt idx="558">
                  <c:v>3346.0</c:v>
                </c:pt>
                <c:pt idx="559">
                  <c:v>3356.0</c:v>
                </c:pt>
                <c:pt idx="560">
                  <c:v>3358.0</c:v>
                </c:pt>
                <c:pt idx="561">
                  <c:v>3358.0</c:v>
                </c:pt>
                <c:pt idx="562">
                  <c:v>3368.0</c:v>
                </c:pt>
                <c:pt idx="563">
                  <c:v>3379.0</c:v>
                </c:pt>
                <c:pt idx="564">
                  <c:v>3386.0</c:v>
                </c:pt>
                <c:pt idx="565">
                  <c:v>3387.0</c:v>
                </c:pt>
                <c:pt idx="566">
                  <c:v>3388.0</c:v>
                </c:pt>
                <c:pt idx="567">
                  <c:v>3387.0</c:v>
                </c:pt>
                <c:pt idx="568">
                  <c:v>3419.0</c:v>
                </c:pt>
                <c:pt idx="569">
                  <c:v>3401.0</c:v>
                </c:pt>
                <c:pt idx="570">
                  <c:v>3417.0</c:v>
                </c:pt>
                <c:pt idx="571">
                  <c:v>3406.0</c:v>
                </c:pt>
                <c:pt idx="572">
                  <c:v>3444.0</c:v>
                </c:pt>
                <c:pt idx="573">
                  <c:v>3441.0</c:v>
                </c:pt>
                <c:pt idx="574">
                  <c:v>3452.0</c:v>
                </c:pt>
                <c:pt idx="575">
                  <c:v>3446.0</c:v>
                </c:pt>
                <c:pt idx="576">
                  <c:v>3485.0</c:v>
                </c:pt>
                <c:pt idx="577">
                  <c:v>3475.0</c:v>
                </c:pt>
                <c:pt idx="578">
                  <c:v>3479.0</c:v>
                </c:pt>
                <c:pt idx="579">
                  <c:v>3454.0</c:v>
                </c:pt>
                <c:pt idx="580">
                  <c:v>3469.0</c:v>
                </c:pt>
                <c:pt idx="581">
                  <c:v>3480.0</c:v>
                </c:pt>
                <c:pt idx="582">
                  <c:v>3468.0</c:v>
                </c:pt>
                <c:pt idx="583">
                  <c:v>3480.0</c:v>
                </c:pt>
                <c:pt idx="584">
                  <c:v>3454.0</c:v>
                </c:pt>
                <c:pt idx="585">
                  <c:v>3478.0</c:v>
                </c:pt>
                <c:pt idx="586">
                  <c:v>3468.0</c:v>
                </c:pt>
                <c:pt idx="587">
                  <c:v>3485.0</c:v>
                </c:pt>
                <c:pt idx="588">
                  <c:v>3446.0</c:v>
                </c:pt>
                <c:pt idx="589">
                  <c:v>3475.0</c:v>
                </c:pt>
                <c:pt idx="590">
                  <c:v>3455.0</c:v>
                </c:pt>
                <c:pt idx="591">
                  <c:v>3471.0</c:v>
                </c:pt>
                <c:pt idx="592">
                  <c:v>3464.0</c:v>
                </c:pt>
                <c:pt idx="593">
                  <c:v>3451.0</c:v>
                </c:pt>
                <c:pt idx="594">
                  <c:v>3454.0</c:v>
                </c:pt>
                <c:pt idx="595">
                  <c:v>3427.0</c:v>
                </c:pt>
                <c:pt idx="596">
                  <c:v>3428.0</c:v>
                </c:pt>
                <c:pt idx="597">
                  <c:v>3441.0</c:v>
                </c:pt>
                <c:pt idx="598">
                  <c:v>3432.0</c:v>
                </c:pt>
                <c:pt idx="599">
                  <c:v>3450.0</c:v>
                </c:pt>
                <c:pt idx="600">
                  <c:v>3408.0</c:v>
                </c:pt>
                <c:pt idx="601">
                  <c:v>3407.0</c:v>
                </c:pt>
                <c:pt idx="602">
                  <c:v>3413.0</c:v>
                </c:pt>
                <c:pt idx="603">
                  <c:v>3421.0</c:v>
                </c:pt>
                <c:pt idx="604">
                  <c:v>3429.0</c:v>
                </c:pt>
                <c:pt idx="605">
                  <c:v>3409.0</c:v>
                </c:pt>
                <c:pt idx="606">
                  <c:v>3438.0</c:v>
                </c:pt>
                <c:pt idx="607">
                  <c:v>3406.0</c:v>
                </c:pt>
                <c:pt idx="608">
                  <c:v>3407.0</c:v>
                </c:pt>
                <c:pt idx="609">
                  <c:v>3396.0</c:v>
                </c:pt>
                <c:pt idx="610">
                  <c:v>3391.0</c:v>
                </c:pt>
                <c:pt idx="611">
                  <c:v>3382.0</c:v>
                </c:pt>
                <c:pt idx="612">
                  <c:v>3393.0</c:v>
                </c:pt>
                <c:pt idx="613">
                  <c:v>3359.0</c:v>
                </c:pt>
                <c:pt idx="614">
                  <c:v>3352.0</c:v>
                </c:pt>
                <c:pt idx="615">
                  <c:v>3328.0</c:v>
                </c:pt>
                <c:pt idx="616">
                  <c:v>3335.0</c:v>
                </c:pt>
                <c:pt idx="617">
                  <c:v>3314.0</c:v>
                </c:pt>
                <c:pt idx="618">
                  <c:v>3306.0</c:v>
                </c:pt>
                <c:pt idx="619">
                  <c:v>3279.0</c:v>
                </c:pt>
                <c:pt idx="620">
                  <c:v>3279.0</c:v>
                </c:pt>
                <c:pt idx="621">
                  <c:v>3259.0</c:v>
                </c:pt>
                <c:pt idx="622">
                  <c:v>3242.0</c:v>
                </c:pt>
                <c:pt idx="623">
                  <c:v>3251.0</c:v>
                </c:pt>
                <c:pt idx="624">
                  <c:v>3243.0</c:v>
                </c:pt>
                <c:pt idx="625">
                  <c:v>3240.0</c:v>
                </c:pt>
                <c:pt idx="626">
                  <c:v>3213.0</c:v>
                </c:pt>
                <c:pt idx="627">
                  <c:v>3228.0</c:v>
                </c:pt>
                <c:pt idx="628">
                  <c:v>3222.0</c:v>
                </c:pt>
                <c:pt idx="629">
                  <c:v>3226.0</c:v>
                </c:pt>
                <c:pt idx="630">
                  <c:v>3225.0</c:v>
                </c:pt>
                <c:pt idx="631">
                  <c:v>3211.0</c:v>
                </c:pt>
                <c:pt idx="632">
                  <c:v>3231.0</c:v>
                </c:pt>
                <c:pt idx="633">
                  <c:v>3227.0</c:v>
                </c:pt>
                <c:pt idx="634">
                  <c:v>3224.0</c:v>
                </c:pt>
                <c:pt idx="635">
                  <c:v>3240.0</c:v>
                </c:pt>
                <c:pt idx="636">
                  <c:v>3235.0</c:v>
                </c:pt>
                <c:pt idx="637">
                  <c:v>3234.0</c:v>
                </c:pt>
                <c:pt idx="638">
                  <c:v>3239.0</c:v>
                </c:pt>
                <c:pt idx="639">
                  <c:v>3257.0</c:v>
                </c:pt>
                <c:pt idx="640">
                  <c:v>3236.0</c:v>
                </c:pt>
                <c:pt idx="641">
                  <c:v>3234.0</c:v>
                </c:pt>
                <c:pt idx="642">
                  <c:v>3257.0</c:v>
                </c:pt>
                <c:pt idx="643">
                  <c:v>3239.0</c:v>
                </c:pt>
                <c:pt idx="644">
                  <c:v>3241.0</c:v>
                </c:pt>
                <c:pt idx="645">
                  <c:v>3240.0</c:v>
                </c:pt>
                <c:pt idx="646">
                  <c:v>3244.0</c:v>
                </c:pt>
                <c:pt idx="647">
                  <c:v>3224.0</c:v>
                </c:pt>
                <c:pt idx="648">
                  <c:v>3215.0</c:v>
                </c:pt>
                <c:pt idx="649">
                  <c:v>3219.0</c:v>
                </c:pt>
                <c:pt idx="650">
                  <c:v>3208.0</c:v>
                </c:pt>
                <c:pt idx="651">
                  <c:v>3204.0</c:v>
                </c:pt>
                <c:pt idx="652">
                  <c:v>3183.0</c:v>
                </c:pt>
                <c:pt idx="653">
                  <c:v>3200.0</c:v>
                </c:pt>
                <c:pt idx="654">
                  <c:v>3181.0</c:v>
                </c:pt>
                <c:pt idx="655">
                  <c:v>3173.0</c:v>
                </c:pt>
                <c:pt idx="656">
                  <c:v>3160.0</c:v>
                </c:pt>
                <c:pt idx="657">
                  <c:v>3142.0</c:v>
                </c:pt>
                <c:pt idx="658">
                  <c:v>3126.0</c:v>
                </c:pt>
                <c:pt idx="659">
                  <c:v>3113.0</c:v>
                </c:pt>
                <c:pt idx="660">
                  <c:v>3108.0</c:v>
                </c:pt>
                <c:pt idx="661">
                  <c:v>3068.0</c:v>
                </c:pt>
                <c:pt idx="662">
                  <c:v>3054.0</c:v>
                </c:pt>
                <c:pt idx="663">
                  <c:v>3042.0</c:v>
                </c:pt>
                <c:pt idx="664">
                  <c:v>3012.0</c:v>
                </c:pt>
                <c:pt idx="665">
                  <c:v>2995.0</c:v>
                </c:pt>
                <c:pt idx="666">
                  <c:v>3018.0</c:v>
                </c:pt>
                <c:pt idx="667">
                  <c:v>2978.0</c:v>
                </c:pt>
                <c:pt idx="668">
                  <c:v>2987.0</c:v>
                </c:pt>
                <c:pt idx="669">
                  <c:v>2987.0</c:v>
                </c:pt>
                <c:pt idx="670">
                  <c:v>2972.0</c:v>
                </c:pt>
                <c:pt idx="671">
                  <c:v>2976.0</c:v>
                </c:pt>
                <c:pt idx="672">
                  <c:v>2992.0</c:v>
                </c:pt>
                <c:pt idx="673">
                  <c:v>3003.0</c:v>
                </c:pt>
                <c:pt idx="674">
                  <c:v>2997.0</c:v>
                </c:pt>
                <c:pt idx="675">
                  <c:v>2979.0</c:v>
                </c:pt>
                <c:pt idx="676">
                  <c:v>2976.0</c:v>
                </c:pt>
                <c:pt idx="677">
                  <c:v>2959.0</c:v>
                </c:pt>
                <c:pt idx="678">
                  <c:v>2946.0</c:v>
                </c:pt>
                <c:pt idx="679">
                  <c:v>2940.0</c:v>
                </c:pt>
                <c:pt idx="680">
                  <c:v>2940.0</c:v>
                </c:pt>
                <c:pt idx="681">
                  <c:v>2916.0</c:v>
                </c:pt>
                <c:pt idx="682">
                  <c:v>2922.0</c:v>
                </c:pt>
                <c:pt idx="683">
                  <c:v>2920.0</c:v>
                </c:pt>
                <c:pt idx="684">
                  <c:v>2930.0</c:v>
                </c:pt>
                <c:pt idx="685">
                  <c:v>2931.0</c:v>
                </c:pt>
                <c:pt idx="686">
                  <c:v>2946.0</c:v>
                </c:pt>
                <c:pt idx="687">
                  <c:v>2957.0</c:v>
                </c:pt>
                <c:pt idx="688">
                  <c:v>2967.0</c:v>
                </c:pt>
                <c:pt idx="689">
                  <c:v>2997.0</c:v>
                </c:pt>
                <c:pt idx="690">
                  <c:v>3026.0</c:v>
                </c:pt>
                <c:pt idx="691">
                  <c:v>3002.0</c:v>
                </c:pt>
                <c:pt idx="692">
                  <c:v>3035.0</c:v>
                </c:pt>
                <c:pt idx="693">
                  <c:v>3036.0</c:v>
                </c:pt>
                <c:pt idx="694">
                  <c:v>3059.0</c:v>
                </c:pt>
                <c:pt idx="695">
                  <c:v>3048.0</c:v>
                </c:pt>
                <c:pt idx="696">
                  <c:v>3063.0</c:v>
                </c:pt>
                <c:pt idx="697">
                  <c:v>3052.0</c:v>
                </c:pt>
                <c:pt idx="698">
                  <c:v>3064.0</c:v>
                </c:pt>
                <c:pt idx="699">
                  <c:v>3046.0</c:v>
                </c:pt>
                <c:pt idx="700">
                  <c:v>3044.0</c:v>
                </c:pt>
                <c:pt idx="701">
                  <c:v>3042.0</c:v>
                </c:pt>
                <c:pt idx="702">
                  <c:v>3033.0</c:v>
                </c:pt>
                <c:pt idx="703">
                  <c:v>3036.0</c:v>
                </c:pt>
                <c:pt idx="704">
                  <c:v>3037.0</c:v>
                </c:pt>
                <c:pt idx="705">
                  <c:v>3011.0</c:v>
                </c:pt>
                <c:pt idx="706">
                  <c:v>3034.0</c:v>
                </c:pt>
                <c:pt idx="707">
                  <c:v>3029.0</c:v>
                </c:pt>
                <c:pt idx="708">
                  <c:v>3015.0</c:v>
                </c:pt>
                <c:pt idx="709">
                  <c:v>3007.0</c:v>
                </c:pt>
                <c:pt idx="710">
                  <c:v>3015.0</c:v>
                </c:pt>
                <c:pt idx="711">
                  <c:v>2990.0</c:v>
                </c:pt>
                <c:pt idx="712">
                  <c:v>2980.0</c:v>
                </c:pt>
                <c:pt idx="713">
                  <c:v>2993.0</c:v>
                </c:pt>
                <c:pt idx="714">
                  <c:v>2985.0</c:v>
                </c:pt>
                <c:pt idx="715">
                  <c:v>2977.0</c:v>
                </c:pt>
                <c:pt idx="716">
                  <c:v>2966.0</c:v>
                </c:pt>
                <c:pt idx="717">
                  <c:v>2961.0</c:v>
                </c:pt>
                <c:pt idx="718">
                  <c:v>2951.0</c:v>
                </c:pt>
                <c:pt idx="719">
                  <c:v>2952.0</c:v>
                </c:pt>
                <c:pt idx="720">
                  <c:v>2953.0</c:v>
                </c:pt>
                <c:pt idx="721">
                  <c:v>2940.0</c:v>
                </c:pt>
                <c:pt idx="722">
                  <c:v>2939.0</c:v>
                </c:pt>
                <c:pt idx="723">
                  <c:v>2932.0</c:v>
                </c:pt>
                <c:pt idx="724">
                  <c:v>2903.0</c:v>
                </c:pt>
                <c:pt idx="725">
                  <c:v>2919.0</c:v>
                </c:pt>
                <c:pt idx="726">
                  <c:v>2920.0</c:v>
                </c:pt>
                <c:pt idx="727">
                  <c:v>2901.0</c:v>
                </c:pt>
                <c:pt idx="728">
                  <c:v>2924.0</c:v>
                </c:pt>
                <c:pt idx="729">
                  <c:v>2904.0</c:v>
                </c:pt>
                <c:pt idx="730">
                  <c:v>2898.0</c:v>
                </c:pt>
                <c:pt idx="731">
                  <c:v>2904.0</c:v>
                </c:pt>
                <c:pt idx="732">
                  <c:v>2888.0</c:v>
                </c:pt>
                <c:pt idx="733">
                  <c:v>2898.0</c:v>
                </c:pt>
                <c:pt idx="734">
                  <c:v>2877.0</c:v>
                </c:pt>
                <c:pt idx="735">
                  <c:v>2885.0</c:v>
                </c:pt>
                <c:pt idx="736">
                  <c:v>2871.0</c:v>
                </c:pt>
                <c:pt idx="737">
                  <c:v>2868.0</c:v>
                </c:pt>
                <c:pt idx="738">
                  <c:v>2846.0</c:v>
                </c:pt>
                <c:pt idx="739">
                  <c:v>2839.0</c:v>
                </c:pt>
                <c:pt idx="740">
                  <c:v>2810.0</c:v>
                </c:pt>
                <c:pt idx="741">
                  <c:v>2788.0</c:v>
                </c:pt>
                <c:pt idx="742">
                  <c:v>2735.0</c:v>
                </c:pt>
                <c:pt idx="743">
                  <c:v>2717.0</c:v>
                </c:pt>
                <c:pt idx="744">
                  <c:v>2689.0</c:v>
                </c:pt>
                <c:pt idx="745">
                  <c:v>2658.0</c:v>
                </c:pt>
                <c:pt idx="746">
                  <c:v>2621.0</c:v>
                </c:pt>
                <c:pt idx="747">
                  <c:v>2595.0</c:v>
                </c:pt>
                <c:pt idx="748">
                  <c:v>2586.0</c:v>
                </c:pt>
                <c:pt idx="749">
                  <c:v>2557.0</c:v>
                </c:pt>
                <c:pt idx="750">
                  <c:v>2551.0</c:v>
                </c:pt>
                <c:pt idx="751">
                  <c:v>2543.0</c:v>
                </c:pt>
                <c:pt idx="752">
                  <c:v>2539.0</c:v>
                </c:pt>
                <c:pt idx="753">
                  <c:v>2554.0</c:v>
                </c:pt>
                <c:pt idx="754">
                  <c:v>2552.0</c:v>
                </c:pt>
                <c:pt idx="755">
                  <c:v>2568.0</c:v>
                </c:pt>
                <c:pt idx="756">
                  <c:v>2574.0</c:v>
                </c:pt>
                <c:pt idx="757">
                  <c:v>2584.0</c:v>
                </c:pt>
                <c:pt idx="758">
                  <c:v>2570.0</c:v>
                </c:pt>
                <c:pt idx="759">
                  <c:v>2579.0</c:v>
                </c:pt>
                <c:pt idx="760">
                  <c:v>2584.0</c:v>
                </c:pt>
                <c:pt idx="761">
                  <c:v>2591.0</c:v>
                </c:pt>
                <c:pt idx="762">
                  <c:v>2587.0</c:v>
                </c:pt>
                <c:pt idx="763">
                  <c:v>2598.0</c:v>
                </c:pt>
                <c:pt idx="764">
                  <c:v>2593.0</c:v>
                </c:pt>
                <c:pt idx="765">
                  <c:v>2595.0</c:v>
                </c:pt>
                <c:pt idx="766">
                  <c:v>2600.0</c:v>
                </c:pt>
                <c:pt idx="767">
                  <c:v>2609.0</c:v>
                </c:pt>
                <c:pt idx="768">
                  <c:v>2595.0</c:v>
                </c:pt>
                <c:pt idx="769">
                  <c:v>2609.0</c:v>
                </c:pt>
                <c:pt idx="770">
                  <c:v>2601.0</c:v>
                </c:pt>
                <c:pt idx="771">
                  <c:v>2593.0</c:v>
                </c:pt>
                <c:pt idx="772">
                  <c:v>2590.0</c:v>
                </c:pt>
                <c:pt idx="773">
                  <c:v>2573.0</c:v>
                </c:pt>
                <c:pt idx="774">
                  <c:v>2573.0</c:v>
                </c:pt>
                <c:pt idx="775">
                  <c:v>2565.0</c:v>
                </c:pt>
                <c:pt idx="776">
                  <c:v>2556.0</c:v>
                </c:pt>
                <c:pt idx="777">
                  <c:v>2559.0</c:v>
                </c:pt>
                <c:pt idx="778">
                  <c:v>2562.0</c:v>
                </c:pt>
                <c:pt idx="779">
                  <c:v>2563.0</c:v>
                </c:pt>
                <c:pt idx="780">
                  <c:v>2562.0</c:v>
                </c:pt>
                <c:pt idx="781">
                  <c:v>2563.0</c:v>
                </c:pt>
                <c:pt idx="782">
                  <c:v>2576.0</c:v>
                </c:pt>
                <c:pt idx="783">
                  <c:v>2568.0</c:v>
                </c:pt>
                <c:pt idx="784">
                  <c:v>2573.0</c:v>
                </c:pt>
                <c:pt idx="785">
                  <c:v>2583.0</c:v>
                </c:pt>
                <c:pt idx="786">
                  <c:v>2583.0</c:v>
                </c:pt>
                <c:pt idx="787">
                  <c:v>2587.0</c:v>
                </c:pt>
                <c:pt idx="788">
                  <c:v>2580.0</c:v>
                </c:pt>
                <c:pt idx="789">
                  <c:v>2570.0</c:v>
                </c:pt>
                <c:pt idx="790">
                  <c:v>2584.0</c:v>
                </c:pt>
                <c:pt idx="791">
                  <c:v>2579.0</c:v>
                </c:pt>
                <c:pt idx="792">
                  <c:v>2586.0</c:v>
                </c:pt>
                <c:pt idx="793">
                  <c:v>2581.0</c:v>
                </c:pt>
                <c:pt idx="794">
                  <c:v>2569.0</c:v>
                </c:pt>
                <c:pt idx="795">
                  <c:v>2577.0</c:v>
                </c:pt>
                <c:pt idx="796">
                  <c:v>2579.0</c:v>
                </c:pt>
                <c:pt idx="797">
                  <c:v>2570.0</c:v>
                </c:pt>
                <c:pt idx="798">
                  <c:v>2562.0</c:v>
                </c:pt>
                <c:pt idx="799">
                  <c:v>2548.0</c:v>
                </c:pt>
                <c:pt idx="800">
                  <c:v>2536.0</c:v>
                </c:pt>
                <c:pt idx="801">
                  <c:v>2524.0</c:v>
                </c:pt>
                <c:pt idx="802">
                  <c:v>2489.0</c:v>
                </c:pt>
                <c:pt idx="803">
                  <c:v>2474.0</c:v>
                </c:pt>
                <c:pt idx="804">
                  <c:v>2441.0</c:v>
                </c:pt>
                <c:pt idx="805">
                  <c:v>2403.0</c:v>
                </c:pt>
                <c:pt idx="806">
                  <c:v>2357.0</c:v>
                </c:pt>
                <c:pt idx="807">
                  <c:v>2309.0</c:v>
                </c:pt>
                <c:pt idx="808">
                  <c:v>2279.0</c:v>
                </c:pt>
                <c:pt idx="809">
                  <c:v>2259.0</c:v>
                </c:pt>
                <c:pt idx="810">
                  <c:v>2226.0</c:v>
                </c:pt>
                <c:pt idx="811">
                  <c:v>2204.0</c:v>
                </c:pt>
                <c:pt idx="812">
                  <c:v>2190.0</c:v>
                </c:pt>
                <c:pt idx="813">
                  <c:v>2189.0</c:v>
                </c:pt>
                <c:pt idx="814">
                  <c:v>2194.0</c:v>
                </c:pt>
                <c:pt idx="815">
                  <c:v>2194.0</c:v>
                </c:pt>
                <c:pt idx="816">
                  <c:v>2208.0</c:v>
                </c:pt>
                <c:pt idx="817">
                  <c:v>2207.0</c:v>
                </c:pt>
                <c:pt idx="818">
                  <c:v>2212.0</c:v>
                </c:pt>
                <c:pt idx="819">
                  <c:v>2222.0</c:v>
                </c:pt>
                <c:pt idx="820">
                  <c:v>2223.0</c:v>
                </c:pt>
                <c:pt idx="821">
                  <c:v>2226.0</c:v>
                </c:pt>
                <c:pt idx="822">
                  <c:v>2223.0</c:v>
                </c:pt>
                <c:pt idx="823">
                  <c:v>2208.0</c:v>
                </c:pt>
                <c:pt idx="824">
                  <c:v>2204.0</c:v>
                </c:pt>
                <c:pt idx="825">
                  <c:v>2187.0</c:v>
                </c:pt>
                <c:pt idx="826">
                  <c:v>2180.0</c:v>
                </c:pt>
                <c:pt idx="827">
                  <c:v>2169.0</c:v>
                </c:pt>
                <c:pt idx="828">
                  <c:v>2174.0</c:v>
                </c:pt>
                <c:pt idx="829">
                  <c:v>2181.0</c:v>
                </c:pt>
                <c:pt idx="830">
                  <c:v>2176.0</c:v>
                </c:pt>
                <c:pt idx="831">
                  <c:v>2176.0</c:v>
                </c:pt>
                <c:pt idx="832">
                  <c:v>2182.0</c:v>
                </c:pt>
                <c:pt idx="833">
                  <c:v>2185.0</c:v>
                </c:pt>
                <c:pt idx="834">
                  <c:v>2194.0</c:v>
                </c:pt>
                <c:pt idx="835">
                  <c:v>2206.0</c:v>
                </c:pt>
                <c:pt idx="836">
                  <c:v>2214.0</c:v>
                </c:pt>
                <c:pt idx="837">
                  <c:v>2235.0</c:v>
                </c:pt>
                <c:pt idx="838">
                  <c:v>2255.0</c:v>
                </c:pt>
                <c:pt idx="839">
                  <c:v>2267.0</c:v>
                </c:pt>
                <c:pt idx="840">
                  <c:v>2287.0</c:v>
                </c:pt>
                <c:pt idx="841">
                  <c:v>2297.0</c:v>
                </c:pt>
                <c:pt idx="842">
                  <c:v>2313.0</c:v>
                </c:pt>
                <c:pt idx="843">
                  <c:v>2320.0</c:v>
                </c:pt>
                <c:pt idx="844">
                  <c:v>2333.0</c:v>
                </c:pt>
                <c:pt idx="845">
                  <c:v>2343.0</c:v>
                </c:pt>
                <c:pt idx="846">
                  <c:v>2340.0</c:v>
                </c:pt>
                <c:pt idx="847">
                  <c:v>2351.0</c:v>
                </c:pt>
                <c:pt idx="848">
                  <c:v>2350.0</c:v>
                </c:pt>
                <c:pt idx="849">
                  <c:v>2346.0</c:v>
                </c:pt>
                <c:pt idx="850">
                  <c:v>2361.0</c:v>
                </c:pt>
                <c:pt idx="851">
                  <c:v>2351.0</c:v>
                </c:pt>
                <c:pt idx="852">
                  <c:v>2365.0</c:v>
                </c:pt>
                <c:pt idx="853">
                  <c:v>2353.0</c:v>
                </c:pt>
                <c:pt idx="854">
                  <c:v>2372.0</c:v>
                </c:pt>
                <c:pt idx="855">
                  <c:v>2369.0</c:v>
                </c:pt>
                <c:pt idx="856">
                  <c:v>2377.0</c:v>
                </c:pt>
                <c:pt idx="857">
                  <c:v>2374.0</c:v>
                </c:pt>
                <c:pt idx="858">
                  <c:v>2377.0</c:v>
                </c:pt>
                <c:pt idx="859">
                  <c:v>2374.0</c:v>
                </c:pt>
                <c:pt idx="860">
                  <c:v>2376.0</c:v>
                </c:pt>
                <c:pt idx="861">
                  <c:v>2383.0</c:v>
                </c:pt>
                <c:pt idx="862">
                  <c:v>2378.0</c:v>
                </c:pt>
                <c:pt idx="863">
                  <c:v>2377.0</c:v>
                </c:pt>
                <c:pt idx="864">
                  <c:v>2380.0</c:v>
                </c:pt>
                <c:pt idx="865">
                  <c:v>2390.0</c:v>
                </c:pt>
                <c:pt idx="866">
                  <c:v>2377.0</c:v>
                </c:pt>
                <c:pt idx="867">
                  <c:v>2381.0</c:v>
                </c:pt>
                <c:pt idx="868">
                  <c:v>2388.0</c:v>
                </c:pt>
                <c:pt idx="869">
                  <c:v>2370.0</c:v>
                </c:pt>
                <c:pt idx="870">
                  <c:v>2369.0</c:v>
                </c:pt>
                <c:pt idx="871">
                  <c:v>2365.0</c:v>
                </c:pt>
                <c:pt idx="872">
                  <c:v>2362.0</c:v>
                </c:pt>
                <c:pt idx="873">
                  <c:v>2355.0</c:v>
                </c:pt>
                <c:pt idx="874">
                  <c:v>2358.0</c:v>
                </c:pt>
                <c:pt idx="875">
                  <c:v>2350.0</c:v>
                </c:pt>
                <c:pt idx="876">
                  <c:v>2345.0</c:v>
                </c:pt>
                <c:pt idx="877">
                  <c:v>2340.0</c:v>
                </c:pt>
                <c:pt idx="878">
                  <c:v>2335.0</c:v>
                </c:pt>
                <c:pt idx="879">
                  <c:v>2344.0</c:v>
                </c:pt>
                <c:pt idx="880">
                  <c:v>2341.0</c:v>
                </c:pt>
                <c:pt idx="881">
                  <c:v>2337.0</c:v>
                </c:pt>
                <c:pt idx="882">
                  <c:v>2318.0</c:v>
                </c:pt>
                <c:pt idx="883">
                  <c:v>2331.0</c:v>
                </c:pt>
                <c:pt idx="884">
                  <c:v>2329.0</c:v>
                </c:pt>
                <c:pt idx="885">
                  <c:v>2319.0</c:v>
                </c:pt>
                <c:pt idx="886">
                  <c:v>2312.0</c:v>
                </c:pt>
                <c:pt idx="887">
                  <c:v>2301.0</c:v>
                </c:pt>
                <c:pt idx="888">
                  <c:v>2283.0</c:v>
                </c:pt>
                <c:pt idx="889">
                  <c:v>2256.0</c:v>
                </c:pt>
                <c:pt idx="890">
                  <c:v>2223.0</c:v>
                </c:pt>
                <c:pt idx="891">
                  <c:v>2176.0</c:v>
                </c:pt>
                <c:pt idx="892">
                  <c:v>2132.0</c:v>
                </c:pt>
                <c:pt idx="893">
                  <c:v>2084.0</c:v>
                </c:pt>
                <c:pt idx="894">
                  <c:v>2039.0</c:v>
                </c:pt>
                <c:pt idx="895">
                  <c:v>1980.0</c:v>
                </c:pt>
                <c:pt idx="896">
                  <c:v>1928.0</c:v>
                </c:pt>
                <c:pt idx="897">
                  <c:v>1882.0</c:v>
                </c:pt>
                <c:pt idx="898">
                  <c:v>1845.0</c:v>
                </c:pt>
                <c:pt idx="899">
                  <c:v>1810.0</c:v>
                </c:pt>
                <c:pt idx="900">
                  <c:v>1790.0</c:v>
                </c:pt>
                <c:pt idx="901">
                  <c:v>1787.0</c:v>
                </c:pt>
                <c:pt idx="902">
                  <c:v>1789.0</c:v>
                </c:pt>
                <c:pt idx="903">
                  <c:v>1811.0</c:v>
                </c:pt>
                <c:pt idx="904">
                  <c:v>1835.0</c:v>
                </c:pt>
                <c:pt idx="905">
                  <c:v>1870.0</c:v>
                </c:pt>
                <c:pt idx="906">
                  <c:v>1902.0</c:v>
                </c:pt>
                <c:pt idx="907">
                  <c:v>1933.0</c:v>
                </c:pt>
                <c:pt idx="908">
                  <c:v>1972.0</c:v>
                </c:pt>
                <c:pt idx="909">
                  <c:v>1997.0</c:v>
                </c:pt>
                <c:pt idx="910">
                  <c:v>2041.0</c:v>
                </c:pt>
                <c:pt idx="911">
                  <c:v>2071.0</c:v>
                </c:pt>
                <c:pt idx="912">
                  <c:v>2109.0</c:v>
                </c:pt>
                <c:pt idx="913">
                  <c:v>2122.0</c:v>
                </c:pt>
                <c:pt idx="914">
                  <c:v>2149.0</c:v>
                </c:pt>
                <c:pt idx="915">
                  <c:v>2161.0</c:v>
                </c:pt>
                <c:pt idx="916">
                  <c:v>2175.0</c:v>
                </c:pt>
                <c:pt idx="917">
                  <c:v>2191.0</c:v>
                </c:pt>
                <c:pt idx="918">
                  <c:v>2195.0</c:v>
                </c:pt>
                <c:pt idx="919">
                  <c:v>2201.0</c:v>
                </c:pt>
                <c:pt idx="920">
                  <c:v>2208.0</c:v>
                </c:pt>
                <c:pt idx="921">
                  <c:v>2209.0</c:v>
                </c:pt>
                <c:pt idx="922">
                  <c:v>2195.0</c:v>
                </c:pt>
                <c:pt idx="923">
                  <c:v>2205.0</c:v>
                </c:pt>
                <c:pt idx="924">
                  <c:v>2205.0</c:v>
                </c:pt>
                <c:pt idx="925">
                  <c:v>2197.0</c:v>
                </c:pt>
                <c:pt idx="926">
                  <c:v>2193.0</c:v>
                </c:pt>
                <c:pt idx="927">
                  <c:v>2204.0</c:v>
                </c:pt>
                <c:pt idx="928">
                  <c:v>2185.0</c:v>
                </c:pt>
                <c:pt idx="929">
                  <c:v>2189.0</c:v>
                </c:pt>
                <c:pt idx="930">
                  <c:v>2187.0</c:v>
                </c:pt>
                <c:pt idx="931">
                  <c:v>2183.0</c:v>
                </c:pt>
                <c:pt idx="932">
                  <c:v>2171.0</c:v>
                </c:pt>
                <c:pt idx="933">
                  <c:v>2172.0</c:v>
                </c:pt>
                <c:pt idx="934">
                  <c:v>2170.0</c:v>
                </c:pt>
                <c:pt idx="935">
                  <c:v>2166.0</c:v>
                </c:pt>
                <c:pt idx="936">
                  <c:v>2167.0</c:v>
                </c:pt>
                <c:pt idx="937">
                  <c:v>2154.0</c:v>
                </c:pt>
                <c:pt idx="938">
                  <c:v>2156.0</c:v>
                </c:pt>
                <c:pt idx="939">
                  <c:v>2153.0</c:v>
                </c:pt>
                <c:pt idx="940">
                  <c:v>2145.0</c:v>
                </c:pt>
                <c:pt idx="941">
                  <c:v>2134.0</c:v>
                </c:pt>
                <c:pt idx="942">
                  <c:v>2136.0</c:v>
                </c:pt>
                <c:pt idx="943">
                  <c:v>2130.0</c:v>
                </c:pt>
                <c:pt idx="944">
                  <c:v>2127.0</c:v>
                </c:pt>
                <c:pt idx="945">
                  <c:v>2125.0</c:v>
                </c:pt>
                <c:pt idx="946">
                  <c:v>2112.0</c:v>
                </c:pt>
                <c:pt idx="947">
                  <c:v>2110.0</c:v>
                </c:pt>
                <c:pt idx="948">
                  <c:v>2102.0</c:v>
                </c:pt>
                <c:pt idx="949">
                  <c:v>2095.0</c:v>
                </c:pt>
                <c:pt idx="950">
                  <c:v>2085.0</c:v>
                </c:pt>
                <c:pt idx="951">
                  <c:v>2075.0</c:v>
                </c:pt>
                <c:pt idx="952">
                  <c:v>2072.0</c:v>
                </c:pt>
                <c:pt idx="953">
                  <c:v>2067.0</c:v>
                </c:pt>
                <c:pt idx="954">
                  <c:v>2056.0</c:v>
                </c:pt>
                <c:pt idx="955">
                  <c:v>2058.0</c:v>
                </c:pt>
                <c:pt idx="956">
                  <c:v>2045.0</c:v>
                </c:pt>
                <c:pt idx="957">
                  <c:v>2048.0</c:v>
                </c:pt>
                <c:pt idx="958">
                  <c:v>2032.0</c:v>
                </c:pt>
                <c:pt idx="959">
                  <c:v>2036.0</c:v>
                </c:pt>
                <c:pt idx="960">
                  <c:v>2024.0</c:v>
                </c:pt>
                <c:pt idx="961">
                  <c:v>2029.0</c:v>
                </c:pt>
                <c:pt idx="962">
                  <c:v>2026.0</c:v>
                </c:pt>
                <c:pt idx="963">
                  <c:v>2031.0</c:v>
                </c:pt>
                <c:pt idx="964">
                  <c:v>2028.0</c:v>
                </c:pt>
                <c:pt idx="965">
                  <c:v>2026.0</c:v>
                </c:pt>
                <c:pt idx="966">
                  <c:v>2027.0</c:v>
                </c:pt>
                <c:pt idx="967">
                  <c:v>2021.0</c:v>
                </c:pt>
                <c:pt idx="968">
                  <c:v>2022.0</c:v>
                </c:pt>
                <c:pt idx="969">
                  <c:v>2019.0</c:v>
                </c:pt>
                <c:pt idx="970">
                  <c:v>2018.0</c:v>
                </c:pt>
                <c:pt idx="971">
                  <c:v>2016.0</c:v>
                </c:pt>
                <c:pt idx="972">
                  <c:v>2018.0</c:v>
                </c:pt>
                <c:pt idx="973">
                  <c:v>2008.0</c:v>
                </c:pt>
                <c:pt idx="974">
                  <c:v>1998.0</c:v>
                </c:pt>
                <c:pt idx="975">
                  <c:v>2007.0</c:v>
                </c:pt>
                <c:pt idx="976">
                  <c:v>1999.0</c:v>
                </c:pt>
                <c:pt idx="977">
                  <c:v>2002.0</c:v>
                </c:pt>
                <c:pt idx="978">
                  <c:v>2000.0</c:v>
                </c:pt>
                <c:pt idx="979">
                  <c:v>1993.0</c:v>
                </c:pt>
                <c:pt idx="980">
                  <c:v>1986.0</c:v>
                </c:pt>
                <c:pt idx="981">
                  <c:v>1986.0</c:v>
                </c:pt>
                <c:pt idx="982">
                  <c:v>1985.0</c:v>
                </c:pt>
                <c:pt idx="983">
                  <c:v>1990.0</c:v>
                </c:pt>
                <c:pt idx="984">
                  <c:v>1983.0</c:v>
                </c:pt>
                <c:pt idx="985">
                  <c:v>1978.0</c:v>
                </c:pt>
                <c:pt idx="986">
                  <c:v>1977.0</c:v>
                </c:pt>
                <c:pt idx="987">
                  <c:v>1987.0</c:v>
                </c:pt>
                <c:pt idx="988">
                  <c:v>1977.0</c:v>
                </c:pt>
                <c:pt idx="989">
                  <c:v>1975.0</c:v>
                </c:pt>
                <c:pt idx="990">
                  <c:v>1964.0</c:v>
                </c:pt>
                <c:pt idx="991">
                  <c:v>1970.0</c:v>
                </c:pt>
                <c:pt idx="992">
                  <c:v>1963.0</c:v>
                </c:pt>
                <c:pt idx="993">
                  <c:v>1961.0</c:v>
                </c:pt>
                <c:pt idx="994">
                  <c:v>1952.0</c:v>
                </c:pt>
                <c:pt idx="995">
                  <c:v>1954.0</c:v>
                </c:pt>
                <c:pt idx="996">
                  <c:v>1932.0</c:v>
                </c:pt>
                <c:pt idx="997">
                  <c:v>1931.0</c:v>
                </c:pt>
                <c:pt idx="998">
                  <c:v>1919.0</c:v>
                </c:pt>
                <c:pt idx="999">
                  <c:v>1904.0</c:v>
                </c:pt>
                <c:pt idx="1000">
                  <c:v>1890.0</c:v>
                </c:pt>
                <c:pt idx="1001">
                  <c:v>1866.0</c:v>
                </c:pt>
                <c:pt idx="1002">
                  <c:v>1864.0</c:v>
                </c:pt>
                <c:pt idx="1003">
                  <c:v>1856.0</c:v>
                </c:pt>
                <c:pt idx="1004">
                  <c:v>1837.0</c:v>
                </c:pt>
                <c:pt idx="1005">
                  <c:v>1822.0</c:v>
                </c:pt>
                <c:pt idx="1006">
                  <c:v>1811.0</c:v>
                </c:pt>
                <c:pt idx="1007">
                  <c:v>1804.0</c:v>
                </c:pt>
                <c:pt idx="1008">
                  <c:v>1792.0</c:v>
                </c:pt>
                <c:pt idx="1009">
                  <c:v>1787.0</c:v>
                </c:pt>
                <c:pt idx="1010">
                  <c:v>1773.0</c:v>
                </c:pt>
                <c:pt idx="1011">
                  <c:v>1769.0</c:v>
                </c:pt>
                <c:pt idx="1012">
                  <c:v>1770.0</c:v>
                </c:pt>
                <c:pt idx="1013">
                  <c:v>1767.0</c:v>
                </c:pt>
                <c:pt idx="1014">
                  <c:v>1773.0</c:v>
                </c:pt>
                <c:pt idx="1015">
                  <c:v>1773.0</c:v>
                </c:pt>
                <c:pt idx="1016">
                  <c:v>1766.0</c:v>
                </c:pt>
                <c:pt idx="1017">
                  <c:v>1766.0</c:v>
                </c:pt>
                <c:pt idx="1018">
                  <c:v>1763.0</c:v>
                </c:pt>
                <c:pt idx="1019">
                  <c:v>1766.0</c:v>
                </c:pt>
                <c:pt idx="1020">
                  <c:v>1770.0</c:v>
                </c:pt>
                <c:pt idx="1021">
                  <c:v>1760.0</c:v>
                </c:pt>
                <c:pt idx="1022">
                  <c:v>1760.0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46121552"/>
        <c:axId val="-2042395616"/>
      </c:lineChart>
      <c:catAx>
        <c:axId val="-204612155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2395616"/>
        <c:crosses val="autoZero"/>
        <c:auto val="1"/>
        <c:lblAlgn val="ctr"/>
        <c:lblOffset val="100"/>
        <c:noMultiLvlLbl val="0"/>
      </c:catAx>
      <c:valAx>
        <c:axId val="-2042395616"/>
        <c:scaling>
          <c:orientation val="minMax"/>
          <c:max val="4500.0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6121552"/>
        <c:crosses val="autoZero"/>
        <c:crossBetween val="between"/>
        <c:majorUnit val="1000.0"/>
        <c:minorUnit val="2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 smtClean="0"/>
              <a:t>Relative</a:t>
            </a:r>
            <a:r>
              <a:rPr lang="en-US" baseline="0" dirty="0" smtClean="0"/>
              <a:t> I</a:t>
            </a:r>
            <a:r>
              <a:rPr lang="en-US" dirty="0" smtClean="0"/>
              <a:t>ntensities</a:t>
            </a:r>
            <a:endParaRPr lang="en-US" dirty="0"/>
          </a:p>
        </c:rich>
      </c:tx>
      <c:layout>
        <c:manualLayout>
          <c:xMode val="edge"/>
          <c:yMode val="edge"/>
          <c:x val="0.109315567101622"/>
          <c:y val="0.06685032961291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bitumen_inShadow.txt!$B$1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bitumen_inShadow.txt!$B$2:$B$1023</c:f>
              <c:numCache>
                <c:formatCode>General</c:formatCode>
                <c:ptCount val="1022"/>
                <c:pt idx="1">
                  <c:v>1523.0</c:v>
                </c:pt>
                <c:pt idx="2">
                  <c:v>1530.0</c:v>
                </c:pt>
                <c:pt idx="3">
                  <c:v>1521.0</c:v>
                </c:pt>
                <c:pt idx="4">
                  <c:v>1525.0</c:v>
                </c:pt>
                <c:pt idx="5">
                  <c:v>1529.0</c:v>
                </c:pt>
                <c:pt idx="6">
                  <c:v>1529.0</c:v>
                </c:pt>
                <c:pt idx="7">
                  <c:v>1533.0</c:v>
                </c:pt>
                <c:pt idx="8">
                  <c:v>1529.0</c:v>
                </c:pt>
                <c:pt idx="9">
                  <c:v>1517.0</c:v>
                </c:pt>
                <c:pt idx="10">
                  <c:v>1536.0</c:v>
                </c:pt>
                <c:pt idx="11">
                  <c:v>1533.0</c:v>
                </c:pt>
                <c:pt idx="12">
                  <c:v>1540.0</c:v>
                </c:pt>
                <c:pt idx="13">
                  <c:v>1532.0</c:v>
                </c:pt>
                <c:pt idx="14">
                  <c:v>1528.0</c:v>
                </c:pt>
                <c:pt idx="15">
                  <c:v>1526.0</c:v>
                </c:pt>
                <c:pt idx="16">
                  <c:v>1533.0</c:v>
                </c:pt>
                <c:pt idx="17">
                  <c:v>1526.0</c:v>
                </c:pt>
                <c:pt idx="18">
                  <c:v>1534.0</c:v>
                </c:pt>
                <c:pt idx="19">
                  <c:v>1536.0</c:v>
                </c:pt>
                <c:pt idx="20">
                  <c:v>1528.0</c:v>
                </c:pt>
                <c:pt idx="21">
                  <c:v>1530.0</c:v>
                </c:pt>
                <c:pt idx="22">
                  <c:v>1536.0</c:v>
                </c:pt>
                <c:pt idx="23">
                  <c:v>1537.0</c:v>
                </c:pt>
                <c:pt idx="24">
                  <c:v>1529.0</c:v>
                </c:pt>
                <c:pt idx="25">
                  <c:v>1535.0</c:v>
                </c:pt>
                <c:pt idx="26">
                  <c:v>1534.0</c:v>
                </c:pt>
                <c:pt idx="27">
                  <c:v>1539.0</c:v>
                </c:pt>
                <c:pt idx="28">
                  <c:v>1536.0</c:v>
                </c:pt>
                <c:pt idx="29">
                  <c:v>1540.0</c:v>
                </c:pt>
                <c:pt idx="30">
                  <c:v>1543.0</c:v>
                </c:pt>
                <c:pt idx="31">
                  <c:v>1540.0</c:v>
                </c:pt>
                <c:pt idx="32">
                  <c:v>1540.0</c:v>
                </c:pt>
                <c:pt idx="33">
                  <c:v>1540.0</c:v>
                </c:pt>
                <c:pt idx="34">
                  <c:v>1540.0</c:v>
                </c:pt>
                <c:pt idx="35">
                  <c:v>1549.0</c:v>
                </c:pt>
                <c:pt idx="36">
                  <c:v>1542.0</c:v>
                </c:pt>
                <c:pt idx="37">
                  <c:v>1540.0</c:v>
                </c:pt>
                <c:pt idx="38">
                  <c:v>1543.0</c:v>
                </c:pt>
                <c:pt idx="39">
                  <c:v>1549.0</c:v>
                </c:pt>
                <c:pt idx="40">
                  <c:v>1546.0</c:v>
                </c:pt>
                <c:pt idx="41">
                  <c:v>1551.0</c:v>
                </c:pt>
                <c:pt idx="42">
                  <c:v>1547.0</c:v>
                </c:pt>
                <c:pt idx="43">
                  <c:v>1544.0</c:v>
                </c:pt>
                <c:pt idx="44">
                  <c:v>1544.0</c:v>
                </c:pt>
                <c:pt idx="45">
                  <c:v>1546.0</c:v>
                </c:pt>
                <c:pt idx="46">
                  <c:v>1549.0</c:v>
                </c:pt>
                <c:pt idx="47">
                  <c:v>1541.0</c:v>
                </c:pt>
                <c:pt idx="48">
                  <c:v>1542.0</c:v>
                </c:pt>
                <c:pt idx="49">
                  <c:v>1550.0</c:v>
                </c:pt>
                <c:pt idx="50">
                  <c:v>1540.0</c:v>
                </c:pt>
                <c:pt idx="51">
                  <c:v>1548.0</c:v>
                </c:pt>
                <c:pt idx="52">
                  <c:v>1544.0</c:v>
                </c:pt>
                <c:pt idx="53">
                  <c:v>1543.0</c:v>
                </c:pt>
                <c:pt idx="54">
                  <c:v>1552.0</c:v>
                </c:pt>
                <c:pt idx="55">
                  <c:v>1555.0</c:v>
                </c:pt>
                <c:pt idx="56">
                  <c:v>1553.0</c:v>
                </c:pt>
                <c:pt idx="57">
                  <c:v>1551.0</c:v>
                </c:pt>
                <c:pt idx="58">
                  <c:v>1560.0</c:v>
                </c:pt>
                <c:pt idx="59">
                  <c:v>1555.0</c:v>
                </c:pt>
                <c:pt idx="60">
                  <c:v>1559.0</c:v>
                </c:pt>
                <c:pt idx="61">
                  <c:v>1556.0</c:v>
                </c:pt>
                <c:pt idx="62">
                  <c:v>1561.0</c:v>
                </c:pt>
                <c:pt idx="63">
                  <c:v>1556.0</c:v>
                </c:pt>
                <c:pt idx="64">
                  <c:v>1568.0</c:v>
                </c:pt>
                <c:pt idx="65">
                  <c:v>1568.0</c:v>
                </c:pt>
                <c:pt idx="66">
                  <c:v>1567.0</c:v>
                </c:pt>
                <c:pt idx="67">
                  <c:v>1570.0</c:v>
                </c:pt>
                <c:pt idx="68">
                  <c:v>1566.0</c:v>
                </c:pt>
                <c:pt idx="69">
                  <c:v>1572.0</c:v>
                </c:pt>
                <c:pt idx="70">
                  <c:v>1572.0</c:v>
                </c:pt>
                <c:pt idx="71">
                  <c:v>1573.0</c:v>
                </c:pt>
                <c:pt idx="72">
                  <c:v>1565.0</c:v>
                </c:pt>
                <c:pt idx="73">
                  <c:v>1570.0</c:v>
                </c:pt>
                <c:pt idx="74">
                  <c:v>1568.0</c:v>
                </c:pt>
                <c:pt idx="75">
                  <c:v>1562.0</c:v>
                </c:pt>
                <c:pt idx="76">
                  <c:v>1567.0</c:v>
                </c:pt>
                <c:pt idx="77">
                  <c:v>1563.0</c:v>
                </c:pt>
                <c:pt idx="78">
                  <c:v>1565.0</c:v>
                </c:pt>
                <c:pt idx="79">
                  <c:v>1560.0</c:v>
                </c:pt>
                <c:pt idx="80">
                  <c:v>1565.0</c:v>
                </c:pt>
                <c:pt idx="81">
                  <c:v>1565.0</c:v>
                </c:pt>
                <c:pt idx="82">
                  <c:v>1565.0</c:v>
                </c:pt>
                <c:pt idx="83">
                  <c:v>1569.0</c:v>
                </c:pt>
                <c:pt idx="84">
                  <c:v>1565.0</c:v>
                </c:pt>
                <c:pt idx="85">
                  <c:v>1573.0</c:v>
                </c:pt>
                <c:pt idx="86">
                  <c:v>1560.0</c:v>
                </c:pt>
                <c:pt idx="87">
                  <c:v>1579.0</c:v>
                </c:pt>
                <c:pt idx="88">
                  <c:v>1571.0</c:v>
                </c:pt>
                <c:pt idx="89">
                  <c:v>1571.0</c:v>
                </c:pt>
                <c:pt idx="90">
                  <c:v>1580.0</c:v>
                </c:pt>
                <c:pt idx="91">
                  <c:v>1584.0</c:v>
                </c:pt>
                <c:pt idx="92">
                  <c:v>1584.0</c:v>
                </c:pt>
                <c:pt idx="93">
                  <c:v>1581.0</c:v>
                </c:pt>
                <c:pt idx="94">
                  <c:v>1582.0</c:v>
                </c:pt>
                <c:pt idx="95">
                  <c:v>1573.0</c:v>
                </c:pt>
                <c:pt idx="96">
                  <c:v>1577.0</c:v>
                </c:pt>
                <c:pt idx="97">
                  <c:v>1578.0</c:v>
                </c:pt>
                <c:pt idx="98">
                  <c:v>1573.0</c:v>
                </c:pt>
                <c:pt idx="99">
                  <c:v>1572.0</c:v>
                </c:pt>
                <c:pt idx="100">
                  <c:v>1572.0</c:v>
                </c:pt>
                <c:pt idx="101">
                  <c:v>1573.0</c:v>
                </c:pt>
                <c:pt idx="102">
                  <c:v>1572.0</c:v>
                </c:pt>
                <c:pt idx="103">
                  <c:v>1573.0</c:v>
                </c:pt>
                <c:pt idx="104">
                  <c:v>1570.0</c:v>
                </c:pt>
                <c:pt idx="105">
                  <c:v>1576.0</c:v>
                </c:pt>
                <c:pt idx="106">
                  <c:v>1573.0</c:v>
                </c:pt>
                <c:pt idx="107">
                  <c:v>1578.0</c:v>
                </c:pt>
                <c:pt idx="108">
                  <c:v>1578.0</c:v>
                </c:pt>
                <c:pt idx="109">
                  <c:v>1579.0</c:v>
                </c:pt>
                <c:pt idx="110">
                  <c:v>1581.0</c:v>
                </c:pt>
                <c:pt idx="111">
                  <c:v>1585.0</c:v>
                </c:pt>
                <c:pt idx="112">
                  <c:v>1585.0</c:v>
                </c:pt>
                <c:pt idx="113">
                  <c:v>1587.0</c:v>
                </c:pt>
                <c:pt idx="114">
                  <c:v>1594.0</c:v>
                </c:pt>
                <c:pt idx="115">
                  <c:v>1594.0</c:v>
                </c:pt>
                <c:pt idx="116">
                  <c:v>1595.0</c:v>
                </c:pt>
                <c:pt idx="117">
                  <c:v>1596.0</c:v>
                </c:pt>
                <c:pt idx="118">
                  <c:v>1597.0</c:v>
                </c:pt>
                <c:pt idx="119">
                  <c:v>1593.0</c:v>
                </c:pt>
                <c:pt idx="120">
                  <c:v>1593.0</c:v>
                </c:pt>
                <c:pt idx="121">
                  <c:v>1588.0</c:v>
                </c:pt>
                <c:pt idx="122">
                  <c:v>1591.0</c:v>
                </c:pt>
                <c:pt idx="123">
                  <c:v>1595.0</c:v>
                </c:pt>
                <c:pt idx="124">
                  <c:v>1588.0</c:v>
                </c:pt>
                <c:pt idx="125">
                  <c:v>1581.0</c:v>
                </c:pt>
                <c:pt idx="126">
                  <c:v>1584.0</c:v>
                </c:pt>
                <c:pt idx="127">
                  <c:v>1590.0</c:v>
                </c:pt>
                <c:pt idx="128">
                  <c:v>1596.0</c:v>
                </c:pt>
                <c:pt idx="129">
                  <c:v>1589.0</c:v>
                </c:pt>
                <c:pt idx="130">
                  <c:v>1599.0</c:v>
                </c:pt>
                <c:pt idx="131">
                  <c:v>1597.0</c:v>
                </c:pt>
                <c:pt idx="132">
                  <c:v>1604.0</c:v>
                </c:pt>
                <c:pt idx="133">
                  <c:v>1617.0</c:v>
                </c:pt>
                <c:pt idx="134">
                  <c:v>1614.0</c:v>
                </c:pt>
                <c:pt idx="135">
                  <c:v>1623.0</c:v>
                </c:pt>
                <c:pt idx="136">
                  <c:v>1628.0</c:v>
                </c:pt>
                <c:pt idx="137">
                  <c:v>1640.0</c:v>
                </c:pt>
                <c:pt idx="138">
                  <c:v>1640.0</c:v>
                </c:pt>
                <c:pt idx="139">
                  <c:v>1654.0</c:v>
                </c:pt>
                <c:pt idx="140">
                  <c:v>1658.0</c:v>
                </c:pt>
                <c:pt idx="141">
                  <c:v>1664.0</c:v>
                </c:pt>
                <c:pt idx="142">
                  <c:v>1662.0</c:v>
                </c:pt>
                <c:pt idx="143">
                  <c:v>1666.0</c:v>
                </c:pt>
                <c:pt idx="144">
                  <c:v>1665.0</c:v>
                </c:pt>
                <c:pt idx="145">
                  <c:v>1661.0</c:v>
                </c:pt>
                <c:pt idx="146">
                  <c:v>1671.0</c:v>
                </c:pt>
                <c:pt idx="147">
                  <c:v>1663.0</c:v>
                </c:pt>
                <c:pt idx="148">
                  <c:v>1666.0</c:v>
                </c:pt>
                <c:pt idx="149">
                  <c:v>1665.0</c:v>
                </c:pt>
                <c:pt idx="150">
                  <c:v>1662.0</c:v>
                </c:pt>
                <c:pt idx="151">
                  <c:v>1660.0</c:v>
                </c:pt>
                <c:pt idx="152">
                  <c:v>1660.0</c:v>
                </c:pt>
                <c:pt idx="153">
                  <c:v>1669.0</c:v>
                </c:pt>
                <c:pt idx="154">
                  <c:v>1660.0</c:v>
                </c:pt>
                <c:pt idx="155">
                  <c:v>1665.0</c:v>
                </c:pt>
                <c:pt idx="156">
                  <c:v>1672.0</c:v>
                </c:pt>
                <c:pt idx="157">
                  <c:v>1671.0</c:v>
                </c:pt>
                <c:pt idx="158">
                  <c:v>1671.0</c:v>
                </c:pt>
                <c:pt idx="159">
                  <c:v>1678.0</c:v>
                </c:pt>
                <c:pt idx="160">
                  <c:v>1670.0</c:v>
                </c:pt>
                <c:pt idx="161">
                  <c:v>1673.0</c:v>
                </c:pt>
                <c:pt idx="162">
                  <c:v>1679.0</c:v>
                </c:pt>
                <c:pt idx="163">
                  <c:v>1676.0</c:v>
                </c:pt>
                <c:pt idx="164">
                  <c:v>1676.0</c:v>
                </c:pt>
                <c:pt idx="165">
                  <c:v>1677.0</c:v>
                </c:pt>
                <c:pt idx="166">
                  <c:v>1672.0</c:v>
                </c:pt>
                <c:pt idx="167">
                  <c:v>1677.0</c:v>
                </c:pt>
                <c:pt idx="168">
                  <c:v>1676.0</c:v>
                </c:pt>
                <c:pt idx="169">
                  <c:v>1678.0</c:v>
                </c:pt>
                <c:pt idx="170">
                  <c:v>1670.0</c:v>
                </c:pt>
                <c:pt idx="171">
                  <c:v>1673.0</c:v>
                </c:pt>
                <c:pt idx="172">
                  <c:v>1671.0</c:v>
                </c:pt>
                <c:pt idx="173">
                  <c:v>1673.0</c:v>
                </c:pt>
                <c:pt idx="174">
                  <c:v>1679.0</c:v>
                </c:pt>
                <c:pt idx="175">
                  <c:v>1673.0</c:v>
                </c:pt>
                <c:pt idx="176">
                  <c:v>1671.0</c:v>
                </c:pt>
                <c:pt idx="177">
                  <c:v>1676.0</c:v>
                </c:pt>
                <c:pt idx="178">
                  <c:v>1683.0</c:v>
                </c:pt>
                <c:pt idx="179">
                  <c:v>1679.0</c:v>
                </c:pt>
                <c:pt idx="180">
                  <c:v>1681.0</c:v>
                </c:pt>
                <c:pt idx="181">
                  <c:v>1681.0</c:v>
                </c:pt>
                <c:pt idx="182">
                  <c:v>1684.0</c:v>
                </c:pt>
                <c:pt idx="183">
                  <c:v>1681.0</c:v>
                </c:pt>
                <c:pt idx="184">
                  <c:v>1681.0</c:v>
                </c:pt>
                <c:pt idx="185">
                  <c:v>1683.0</c:v>
                </c:pt>
                <c:pt idx="186">
                  <c:v>1678.0</c:v>
                </c:pt>
                <c:pt idx="187">
                  <c:v>1682.0</c:v>
                </c:pt>
                <c:pt idx="188">
                  <c:v>1682.0</c:v>
                </c:pt>
                <c:pt idx="189">
                  <c:v>1677.0</c:v>
                </c:pt>
                <c:pt idx="190">
                  <c:v>1677.0</c:v>
                </c:pt>
                <c:pt idx="191">
                  <c:v>1676.0</c:v>
                </c:pt>
                <c:pt idx="192">
                  <c:v>1669.0</c:v>
                </c:pt>
                <c:pt idx="193">
                  <c:v>1669.0</c:v>
                </c:pt>
                <c:pt idx="194">
                  <c:v>1665.0</c:v>
                </c:pt>
                <c:pt idx="195">
                  <c:v>1672.0</c:v>
                </c:pt>
                <c:pt idx="196">
                  <c:v>1671.0</c:v>
                </c:pt>
                <c:pt idx="197">
                  <c:v>1669.0</c:v>
                </c:pt>
                <c:pt idx="198">
                  <c:v>1669.0</c:v>
                </c:pt>
                <c:pt idx="199">
                  <c:v>1669.0</c:v>
                </c:pt>
                <c:pt idx="200">
                  <c:v>1668.0</c:v>
                </c:pt>
                <c:pt idx="201">
                  <c:v>1667.0</c:v>
                </c:pt>
                <c:pt idx="202">
                  <c:v>1665.0</c:v>
                </c:pt>
                <c:pt idx="203">
                  <c:v>1665.0</c:v>
                </c:pt>
                <c:pt idx="204">
                  <c:v>1672.0</c:v>
                </c:pt>
                <c:pt idx="205">
                  <c:v>1672.0</c:v>
                </c:pt>
                <c:pt idx="206">
                  <c:v>1674.0</c:v>
                </c:pt>
                <c:pt idx="207">
                  <c:v>1673.0</c:v>
                </c:pt>
                <c:pt idx="208">
                  <c:v>1683.0</c:v>
                </c:pt>
                <c:pt idx="209">
                  <c:v>1682.0</c:v>
                </c:pt>
                <c:pt idx="210">
                  <c:v>1683.0</c:v>
                </c:pt>
                <c:pt idx="211">
                  <c:v>1695.0</c:v>
                </c:pt>
                <c:pt idx="212">
                  <c:v>1688.0</c:v>
                </c:pt>
                <c:pt idx="213">
                  <c:v>1700.0</c:v>
                </c:pt>
                <c:pt idx="214">
                  <c:v>1701.0</c:v>
                </c:pt>
                <c:pt idx="215">
                  <c:v>1700.0</c:v>
                </c:pt>
                <c:pt idx="216">
                  <c:v>1704.0</c:v>
                </c:pt>
                <c:pt idx="217">
                  <c:v>1699.0</c:v>
                </c:pt>
                <c:pt idx="218">
                  <c:v>1704.0</c:v>
                </c:pt>
                <c:pt idx="219">
                  <c:v>1703.0</c:v>
                </c:pt>
                <c:pt idx="220">
                  <c:v>1705.0</c:v>
                </c:pt>
                <c:pt idx="221">
                  <c:v>1709.0</c:v>
                </c:pt>
                <c:pt idx="222">
                  <c:v>1707.0</c:v>
                </c:pt>
                <c:pt idx="223">
                  <c:v>1715.0</c:v>
                </c:pt>
                <c:pt idx="224">
                  <c:v>1718.0</c:v>
                </c:pt>
                <c:pt idx="225">
                  <c:v>1722.0</c:v>
                </c:pt>
                <c:pt idx="226">
                  <c:v>1728.0</c:v>
                </c:pt>
                <c:pt idx="227">
                  <c:v>1732.0</c:v>
                </c:pt>
                <c:pt idx="228">
                  <c:v>1736.0</c:v>
                </c:pt>
                <c:pt idx="229">
                  <c:v>1742.0</c:v>
                </c:pt>
                <c:pt idx="230">
                  <c:v>1753.0</c:v>
                </c:pt>
                <c:pt idx="231">
                  <c:v>1753.0</c:v>
                </c:pt>
                <c:pt idx="232">
                  <c:v>1735.0</c:v>
                </c:pt>
                <c:pt idx="233">
                  <c:v>1766.0</c:v>
                </c:pt>
                <c:pt idx="234">
                  <c:v>1763.0</c:v>
                </c:pt>
                <c:pt idx="235">
                  <c:v>1758.0</c:v>
                </c:pt>
                <c:pt idx="236">
                  <c:v>1765.0</c:v>
                </c:pt>
                <c:pt idx="237">
                  <c:v>1775.0</c:v>
                </c:pt>
                <c:pt idx="238">
                  <c:v>1770.0</c:v>
                </c:pt>
                <c:pt idx="239">
                  <c:v>1776.0</c:v>
                </c:pt>
                <c:pt idx="240">
                  <c:v>1766.0</c:v>
                </c:pt>
                <c:pt idx="241">
                  <c:v>1783.0</c:v>
                </c:pt>
                <c:pt idx="242">
                  <c:v>1776.0</c:v>
                </c:pt>
                <c:pt idx="243">
                  <c:v>1776.0</c:v>
                </c:pt>
                <c:pt idx="244">
                  <c:v>1783.0</c:v>
                </c:pt>
                <c:pt idx="245">
                  <c:v>1789.0</c:v>
                </c:pt>
                <c:pt idx="246">
                  <c:v>1792.0</c:v>
                </c:pt>
                <c:pt idx="247">
                  <c:v>1780.0</c:v>
                </c:pt>
                <c:pt idx="248">
                  <c:v>1799.0</c:v>
                </c:pt>
                <c:pt idx="249">
                  <c:v>1794.0</c:v>
                </c:pt>
                <c:pt idx="250">
                  <c:v>1797.0</c:v>
                </c:pt>
                <c:pt idx="251">
                  <c:v>1799.0</c:v>
                </c:pt>
                <c:pt idx="252">
                  <c:v>1795.0</c:v>
                </c:pt>
                <c:pt idx="253">
                  <c:v>1794.0</c:v>
                </c:pt>
                <c:pt idx="254">
                  <c:v>1796.0</c:v>
                </c:pt>
                <c:pt idx="255">
                  <c:v>1796.0</c:v>
                </c:pt>
                <c:pt idx="256">
                  <c:v>1789.0</c:v>
                </c:pt>
                <c:pt idx="257">
                  <c:v>1795.0</c:v>
                </c:pt>
                <c:pt idx="258">
                  <c:v>1791.0</c:v>
                </c:pt>
                <c:pt idx="259">
                  <c:v>1798.0</c:v>
                </c:pt>
                <c:pt idx="260">
                  <c:v>1798.0</c:v>
                </c:pt>
                <c:pt idx="261">
                  <c:v>1785.0</c:v>
                </c:pt>
                <c:pt idx="262">
                  <c:v>1788.0</c:v>
                </c:pt>
                <c:pt idx="263">
                  <c:v>1787.0</c:v>
                </c:pt>
                <c:pt idx="264">
                  <c:v>1775.0</c:v>
                </c:pt>
                <c:pt idx="265">
                  <c:v>1775.0</c:v>
                </c:pt>
                <c:pt idx="266">
                  <c:v>1780.0</c:v>
                </c:pt>
                <c:pt idx="267">
                  <c:v>1778.0</c:v>
                </c:pt>
                <c:pt idx="268">
                  <c:v>1778.0</c:v>
                </c:pt>
                <c:pt idx="269">
                  <c:v>1779.0</c:v>
                </c:pt>
                <c:pt idx="270">
                  <c:v>1783.0</c:v>
                </c:pt>
                <c:pt idx="271">
                  <c:v>1784.0</c:v>
                </c:pt>
                <c:pt idx="272">
                  <c:v>1781.0</c:v>
                </c:pt>
                <c:pt idx="273">
                  <c:v>1783.0</c:v>
                </c:pt>
                <c:pt idx="274">
                  <c:v>1776.0</c:v>
                </c:pt>
                <c:pt idx="275">
                  <c:v>1790.0</c:v>
                </c:pt>
                <c:pt idx="276">
                  <c:v>1789.0</c:v>
                </c:pt>
                <c:pt idx="277">
                  <c:v>1800.0</c:v>
                </c:pt>
                <c:pt idx="278">
                  <c:v>1794.0</c:v>
                </c:pt>
                <c:pt idx="279">
                  <c:v>1801.0</c:v>
                </c:pt>
                <c:pt idx="280">
                  <c:v>1792.0</c:v>
                </c:pt>
                <c:pt idx="281">
                  <c:v>1798.0</c:v>
                </c:pt>
                <c:pt idx="282">
                  <c:v>1810.0</c:v>
                </c:pt>
                <c:pt idx="283">
                  <c:v>1803.0</c:v>
                </c:pt>
                <c:pt idx="284">
                  <c:v>1803.0</c:v>
                </c:pt>
                <c:pt idx="285">
                  <c:v>1794.0</c:v>
                </c:pt>
                <c:pt idx="286">
                  <c:v>1801.0</c:v>
                </c:pt>
                <c:pt idx="287">
                  <c:v>1805.0</c:v>
                </c:pt>
                <c:pt idx="288">
                  <c:v>1804.0</c:v>
                </c:pt>
                <c:pt idx="289">
                  <c:v>1796.0</c:v>
                </c:pt>
                <c:pt idx="290">
                  <c:v>1808.0</c:v>
                </c:pt>
                <c:pt idx="291">
                  <c:v>1803.0</c:v>
                </c:pt>
                <c:pt idx="292">
                  <c:v>1803.0</c:v>
                </c:pt>
                <c:pt idx="293">
                  <c:v>1801.0</c:v>
                </c:pt>
                <c:pt idx="294">
                  <c:v>1803.0</c:v>
                </c:pt>
                <c:pt idx="295">
                  <c:v>1796.0</c:v>
                </c:pt>
                <c:pt idx="296">
                  <c:v>1793.0</c:v>
                </c:pt>
                <c:pt idx="297">
                  <c:v>1790.0</c:v>
                </c:pt>
                <c:pt idx="298">
                  <c:v>1803.0</c:v>
                </c:pt>
                <c:pt idx="299">
                  <c:v>1793.0</c:v>
                </c:pt>
                <c:pt idx="300">
                  <c:v>1790.0</c:v>
                </c:pt>
                <c:pt idx="301">
                  <c:v>1798.0</c:v>
                </c:pt>
                <c:pt idx="302">
                  <c:v>1805.0</c:v>
                </c:pt>
                <c:pt idx="303">
                  <c:v>1808.0</c:v>
                </c:pt>
                <c:pt idx="304">
                  <c:v>1804.0</c:v>
                </c:pt>
                <c:pt idx="305">
                  <c:v>1803.0</c:v>
                </c:pt>
                <c:pt idx="306">
                  <c:v>1810.0</c:v>
                </c:pt>
                <c:pt idx="307">
                  <c:v>1815.0</c:v>
                </c:pt>
                <c:pt idx="308">
                  <c:v>1813.0</c:v>
                </c:pt>
                <c:pt idx="309">
                  <c:v>1820.0</c:v>
                </c:pt>
                <c:pt idx="310">
                  <c:v>1830.0</c:v>
                </c:pt>
                <c:pt idx="311">
                  <c:v>1828.0</c:v>
                </c:pt>
                <c:pt idx="312">
                  <c:v>1838.0</c:v>
                </c:pt>
                <c:pt idx="313">
                  <c:v>1847.0</c:v>
                </c:pt>
                <c:pt idx="314">
                  <c:v>1843.0</c:v>
                </c:pt>
                <c:pt idx="315">
                  <c:v>1843.0</c:v>
                </c:pt>
                <c:pt idx="316">
                  <c:v>1849.0</c:v>
                </c:pt>
                <c:pt idx="317">
                  <c:v>1845.0</c:v>
                </c:pt>
                <c:pt idx="318">
                  <c:v>1842.0</c:v>
                </c:pt>
                <c:pt idx="319">
                  <c:v>1844.0</c:v>
                </c:pt>
                <c:pt idx="320">
                  <c:v>1836.0</c:v>
                </c:pt>
                <c:pt idx="321">
                  <c:v>1830.0</c:v>
                </c:pt>
                <c:pt idx="322">
                  <c:v>1833.0</c:v>
                </c:pt>
                <c:pt idx="323">
                  <c:v>1830.0</c:v>
                </c:pt>
                <c:pt idx="324">
                  <c:v>1821.0</c:v>
                </c:pt>
                <c:pt idx="325">
                  <c:v>1813.0</c:v>
                </c:pt>
                <c:pt idx="326">
                  <c:v>1819.0</c:v>
                </c:pt>
                <c:pt idx="327">
                  <c:v>1813.0</c:v>
                </c:pt>
                <c:pt idx="328">
                  <c:v>1822.0</c:v>
                </c:pt>
                <c:pt idx="329">
                  <c:v>1827.0</c:v>
                </c:pt>
                <c:pt idx="330">
                  <c:v>1828.0</c:v>
                </c:pt>
                <c:pt idx="331">
                  <c:v>1823.0</c:v>
                </c:pt>
                <c:pt idx="332">
                  <c:v>1831.0</c:v>
                </c:pt>
                <c:pt idx="333">
                  <c:v>1843.0</c:v>
                </c:pt>
                <c:pt idx="334">
                  <c:v>1841.0</c:v>
                </c:pt>
                <c:pt idx="335">
                  <c:v>1841.0</c:v>
                </c:pt>
                <c:pt idx="336">
                  <c:v>1843.0</c:v>
                </c:pt>
                <c:pt idx="337">
                  <c:v>1844.0</c:v>
                </c:pt>
                <c:pt idx="338">
                  <c:v>1859.0</c:v>
                </c:pt>
                <c:pt idx="339">
                  <c:v>1852.0</c:v>
                </c:pt>
                <c:pt idx="340">
                  <c:v>1858.0</c:v>
                </c:pt>
                <c:pt idx="341">
                  <c:v>1857.0</c:v>
                </c:pt>
                <c:pt idx="342">
                  <c:v>1860.0</c:v>
                </c:pt>
                <c:pt idx="343">
                  <c:v>1870.0</c:v>
                </c:pt>
                <c:pt idx="344">
                  <c:v>1882.0</c:v>
                </c:pt>
                <c:pt idx="345">
                  <c:v>1884.0</c:v>
                </c:pt>
                <c:pt idx="346">
                  <c:v>1886.0</c:v>
                </c:pt>
                <c:pt idx="347">
                  <c:v>1887.0</c:v>
                </c:pt>
                <c:pt idx="348">
                  <c:v>1890.0</c:v>
                </c:pt>
                <c:pt idx="349">
                  <c:v>1900.0</c:v>
                </c:pt>
                <c:pt idx="350">
                  <c:v>1896.0</c:v>
                </c:pt>
                <c:pt idx="351">
                  <c:v>1900.0</c:v>
                </c:pt>
                <c:pt idx="352">
                  <c:v>1900.0</c:v>
                </c:pt>
                <c:pt idx="353">
                  <c:v>1897.0</c:v>
                </c:pt>
                <c:pt idx="354">
                  <c:v>1899.0</c:v>
                </c:pt>
                <c:pt idx="355">
                  <c:v>1897.0</c:v>
                </c:pt>
                <c:pt idx="356">
                  <c:v>1897.0</c:v>
                </c:pt>
                <c:pt idx="357">
                  <c:v>1901.0</c:v>
                </c:pt>
                <c:pt idx="358">
                  <c:v>1888.0</c:v>
                </c:pt>
                <c:pt idx="359">
                  <c:v>1898.0</c:v>
                </c:pt>
                <c:pt idx="360">
                  <c:v>1893.0</c:v>
                </c:pt>
                <c:pt idx="361">
                  <c:v>1899.0</c:v>
                </c:pt>
                <c:pt idx="362">
                  <c:v>1891.0</c:v>
                </c:pt>
                <c:pt idx="363">
                  <c:v>1897.0</c:v>
                </c:pt>
                <c:pt idx="364">
                  <c:v>1901.0</c:v>
                </c:pt>
                <c:pt idx="365">
                  <c:v>1895.0</c:v>
                </c:pt>
                <c:pt idx="366">
                  <c:v>1901.0</c:v>
                </c:pt>
                <c:pt idx="367">
                  <c:v>1893.0</c:v>
                </c:pt>
                <c:pt idx="368">
                  <c:v>1904.0</c:v>
                </c:pt>
                <c:pt idx="369">
                  <c:v>1911.0</c:v>
                </c:pt>
                <c:pt idx="370">
                  <c:v>1913.0</c:v>
                </c:pt>
                <c:pt idx="371">
                  <c:v>1902.0</c:v>
                </c:pt>
                <c:pt idx="372">
                  <c:v>1906.0</c:v>
                </c:pt>
                <c:pt idx="373">
                  <c:v>1909.0</c:v>
                </c:pt>
                <c:pt idx="374">
                  <c:v>1915.0</c:v>
                </c:pt>
                <c:pt idx="375">
                  <c:v>1911.0</c:v>
                </c:pt>
                <c:pt idx="376">
                  <c:v>1918.0</c:v>
                </c:pt>
                <c:pt idx="377">
                  <c:v>1920.0</c:v>
                </c:pt>
                <c:pt idx="378">
                  <c:v>1917.0</c:v>
                </c:pt>
                <c:pt idx="379">
                  <c:v>1918.0</c:v>
                </c:pt>
                <c:pt idx="380">
                  <c:v>1911.0</c:v>
                </c:pt>
                <c:pt idx="381">
                  <c:v>1919.0</c:v>
                </c:pt>
                <c:pt idx="382">
                  <c:v>1921.0</c:v>
                </c:pt>
                <c:pt idx="383">
                  <c:v>1920.0</c:v>
                </c:pt>
                <c:pt idx="384">
                  <c:v>1915.0</c:v>
                </c:pt>
                <c:pt idx="385">
                  <c:v>1906.0</c:v>
                </c:pt>
                <c:pt idx="386">
                  <c:v>1903.0</c:v>
                </c:pt>
                <c:pt idx="387">
                  <c:v>1897.0</c:v>
                </c:pt>
                <c:pt idx="388">
                  <c:v>1896.0</c:v>
                </c:pt>
                <c:pt idx="389">
                  <c:v>1894.0</c:v>
                </c:pt>
                <c:pt idx="390">
                  <c:v>1893.0</c:v>
                </c:pt>
                <c:pt idx="391">
                  <c:v>1895.0</c:v>
                </c:pt>
                <c:pt idx="392">
                  <c:v>1891.0</c:v>
                </c:pt>
                <c:pt idx="393">
                  <c:v>1884.0</c:v>
                </c:pt>
                <c:pt idx="394">
                  <c:v>1892.0</c:v>
                </c:pt>
                <c:pt idx="395">
                  <c:v>1892.0</c:v>
                </c:pt>
                <c:pt idx="396">
                  <c:v>1891.0</c:v>
                </c:pt>
                <c:pt idx="397">
                  <c:v>1898.0</c:v>
                </c:pt>
                <c:pt idx="398">
                  <c:v>1903.0</c:v>
                </c:pt>
                <c:pt idx="399">
                  <c:v>1908.0</c:v>
                </c:pt>
                <c:pt idx="400">
                  <c:v>1911.0</c:v>
                </c:pt>
                <c:pt idx="401">
                  <c:v>1910.0</c:v>
                </c:pt>
                <c:pt idx="402">
                  <c:v>1912.0</c:v>
                </c:pt>
                <c:pt idx="403">
                  <c:v>1919.0</c:v>
                </c:pt>
                <c:pt idx="404">
                  <c:v>1912.0</c:v>
                </c:pt>
                <c:pt idx="405">
                  <c:v>1911.0</c:v>
                </c:pt>
                <c:pt idx="406">
                  <c:v>1910.0</c:v>
                </c:pt>
                <c:pt idx="407">
                  <c:v>1909.0</c:v>
                </c:pt>
                <c:pt idx="408">
                  <c:v>1909.0</c:v>
                </c:pt>
                <c:pt idx="409">
                  <c:v>1909.0</c:v>
                </c:pt>
                <c:pt idx="410">
                  <c:v>1912.0</c:v>
                </c:pt>
                <c:pt idx="411">
                  <c:v>1914.0</c:v>
                </c:pt>
                <c:pt idx="412">
                  <c:v>1910.0</c:v>
                </c:pt>
                <c:pt idx="413">
                  <c:v>1919.0</c:v>
                </c:pt>
                <c:pt idx="414">
                  <c:v>1922.0</c:v>
                </c:pt>
                <c:pt idx="415">
                  <c:v>1920.0</c:v>
                </c:pt>
                <c:pt idx="416">
                  <c:v>1920.0</c:v>
                </c:pt>
                <c:pt idx="417">
                  <c:v>1923.0</c:v>
                </c:pt>
                <c:pt idx="418">
                  <c:v>1925.0</c:v>
                </c:pt>
                <c:pt idx="419">
                  <c:v>1929.0</c:v>
                </c:pt>
                <c:pt idx="420">
                  <c:v>1925.0</c:v>
                </c:pt>
                <c:pt idx="421">
                  <c:v>1916.0</c:v>
                </c:pt>
                <c:pt idx="422">
                  <c:v>1924.0</c:v>
                </c:pt>
                <c:pt idx="423">
                  <c:v>1922.0</c:v>
                </c:pt>
                <c:pt idx="424">
                  <c:v>1914.0</c:v>
                </c:pt>
                <c:pt idx="425">
                  <c:v>1918.0</c:v>
                </c:pt>
                <c:pt idx="426">
                  <c:v>1918.0</c:v>
                </c:pt>
                <c:pt idx="427">
                  <c:v>1915.0</c:v>
                </c:pt>
                <c:pt idx="428">
                  <c:v>1907.0</c:v>
                </c:pt>
                <c:pt idx="429">
                  <c:v>1907.0</c:v>
                </c:pt>
                <c:pt idx="430">
                  <c:v>1907.0</c:v>
                </c:pt>
                <c:pt idx="431">
                  <c:v>1912.0</c:v>
                </c:pt>
                <c:pt idx="432">
                  <c:v>1910.0</c:v>
                </c:pt>
                <c:pt idx="433">
                  <c:v>1911.0</c:v>
                </c:pt>
                <c:pt idx="434">
                  <c:v>1905.0</c:v>
                </c:pt>
                <c:pt idx="435">
                  <c:v>1896.0</c:v>
                </c:pt>
                <c:pt idx="436">
                  <c:v>1903.0</c:v>
                </c:pt>
                <c:pt idx="437">
                  <c:v>1885.0</c:v>
                </c:pt>
                <c:pt idx="438">
                  <c:v>1889.0</c:v>
                </c:pt>
                <c:pt idx="439">
                  <c:v>1900.0</c:v>
                </c:pt>
                <c:pt idx="440">
                  <c:v>1898.0</c:v>
                </c:pt>
                <c:pt idx="441">
                  <c:v>1899.0</c:v>
                </c:pt>
                <c:pt idx="442">
                  <c:v>1889.0</c:v>
                </c:pt>
                <c:pt idx="443">
                  <c:v>1894.0</c:v>
                </c:pt>
                <c:pt idx="444">
                  <c:v>1901.0</c:v>
                </c:pt>
                <c:pt idx="445">
                  <c:v>1897.0</c:v>
                </c:pt>
                <c:pt idx="446">
                  <c:v>1893.0</c:v>
                </c:pt>
                <c:pt idx="447">
                  <c:v>1901.0</c:v>
                </c:pt>
                <c:pt idx="448">
                  <c:v>1904.0</c:v>
                </c:pt>
                <c:pt idx="449">
                  <c:v>1907.0</c:v>
                </c:pt>
                <c:pt idx="450">
                  <c:v>1901.0</c:v>
                </c:pt>
                <c:pt idx="451">
                  <c:v>1898.0</c:v>
                </c:pt>
                <c:pt idx="452">
                  <c:v>1909.0</c:v>
                </c:pt>
                <c:pt idx="453">
                  <c:v>1896.0</c:v>
                </c:pt>
                <c:pt idx="454">
                  <c:v>1905.0</c:v>
                </c:pt>
                <c:pt idx="455">
                  <c:v>1900.0</c:v>
                </c:pt>
                <c:pt idx="456">
                  <c:v>1905.0</c:v>
                </c:pt>
                <c:pt idx="457">
                  <c:v>1901.0</c:v>
                </c:pt>
                <c:pt idx="458">
                  <c:v>1896.0</c:v>
                </c:pt>
                <c:pt idx="459">
                  <c:v>1892.0</c:v>
                </c:pt>
                <c:pt idx="460">
                  <c:v>1898.0</c:v>
                </c:pt>
                <c:pt idx="461">
                  <c:v>1906.0</c:v>
                </c:pt>
                <c:pt idx="462">
                  <c:v>1901.0</c:v>
                </c:pt>
                <c:pt idx="463">
                  <c:v>1902.0</c:v>
                </c:pt>
                <c:pt idx="464">
                  <c:v>1905.0</c:v>
                </c:pt>
                <c:pt idx="465">
                  <c:v>1907.0</c:v>
                </c:pt>
                <c:pt idx="466">
                  <c:v>1898.0</c:v>
                </c:pt>
                <c:pt idx="467">
                  <c:v>1894.0</c:v>
                </c:pt>
                <c:pt idx="468">
                  <c:v>1895.0</c:v>
                </c:pt>
                <c:pt idx="469">
                  <c:v>1895.0</c:v>
                </c:pt>
                <c:pt idx="470">
                  <c:v>1897.0</c:v>
                </c:pt>
                <c:pt idx="471">
                  <c:v>1893.0</c:v>
                </c:pt>
                <c:pt idx="472">
                  <c:v>1889.0</c:v>
                </c:pt>
                <c:pt idx="473">
                  <c:v>1888.0</c:v>
                </c:pt>
                <c:pt idx="474">
                  <c:v>1888.0</c:v>
                </c:pt>
                <c:pt idx="475">
                  <c:v>1879.0</c:v>
                </c:pt>
                <c:pt idx="476">
                  <c:v>1886.0</c:v>
                </c:pt>
                <c:pt idx="477">
                  <c:v>1885.0</c:v>
                </c:pt>
                <c:pt idx="478">
                  <c:v>1884.0</c:v>
                </c:pt>
                <c:pt idx="479">
                  <c:v>1875.0</c:v>
                </c:pt>
                <c:pt idx="480">
                  <c:v>1879.0</c:v>
                </c:pt>
                <c:pt idx="481">
                  <c:v>1892.0</c:v>
                </c:pt>
                <c:pt idx="482">
                  <c:v>1883.0</c:v>
                </c:pt>
                <c:pt idx="483">
                  <c:v>1879.0</c:v>
                </c:pt>
                <c:pt idx="484">
                  <c:v>1889.0</c:v>
                </c:pt>
                <c:pt idx="485">
                  <c:v>1883.0</c:v>
                </c:pt>
                <c:pt idx="486">
                  <c:v>1890.0</c:v>
                </c:pt>
                <c:pt idx="487">
                  <c:v>1884.0</c:v>
                </c:pt>
                <c:pt idx="488">
                  <c:v>1891.0</c:v>
                </c:pt>
                <c:pt idx="489">
                  <c:v>1891.0</c:v>
                </c:pt>
                <c:pt idx="490">
                  <c:v>1888.0</c:v>
                </c:pt>
                <c:pt idx="491">
                  <c:v>1889.0</c:v>
                </c:pt>
                <c:pt idx="492">
                  <c:v>1880.0</c:v>
                </c:pt>
                <c:pt idx="493">
                  <c:v>1893.0</c:v>
                </c:pt>
                <c:pt idx="494">
                  <c:v>1889.0</c:v>
                </c:pt>
                <c:pt idx="495">
                  <c:v>1895.0</c:v>
                </c:pt>
                <c:pt idx="496">
                  <c:v>1881.0</c:v>
                </c:pt>
                <c:pt idx="497">
                  <c:v>1889.0</c:v>
                </c:pt>
                <c:pt idx="498">
                  <c:v>1889.0</c:v>
                </c:pt>
                <c:pt idx="499">
                  <c:v>1889.0</c:v>
                </c:pt>
                <c:pt idx="500">
                  <c:v>1886.0</c:v>
                </c:pt>
                <c:pt idx="501">
                  <c:v>1886.0</c:v>
                </c:pt>
                <c:pt idx="502">
                  <c:v>1880.0</c:v>
                </c:pt>
                <c:pt idx="503">
                  <c:v>1876.0</c:v>
                </c:pt>
                <c:pt idx="504">
                  <c:v>1873.0</c:v>
                </c:pt>
                <c:pt idx="505">
                  <c:v>1886.0</c:v>
                </c:pt>
                <c:pt idx="506">
                  <c:v>1878.0</c:v>
                </c:pt>
                <c:pt idx="507">
                  <c:v>1881.0</c:v>
                </c:pt>
                <c:pt idx="508">
                  <c:v>1878.0</c:v>
                </c:pt>
                <c:pt idx="509">
                  <c:v>1881.0</c:v>
                </c:pt>
                <c:pt idx="510">
                  <c:v>1875.0</c:v>
                </c:pt>
                <c:pt idx="511">
                  <c:v>1880.0</c:v>
                </c:pt>
                <c:pt idx="512">
                  <c:v>1872.0</c:v>
                </c:pt>
                <c:pt idx="513">
                  <c:v>1873.0</c:v>
                </c:pt>
                <c:pt idx="514">
                  <c:v>1875.0</c:v>
                </c:pt>
                <c:pt idx="515">
                  <c:v>1868.0</c:v>
                </c:pt>
                <c:pt idx="516">
                  <c:v>1882.0</c:v>
                </c:pt>
                <c:pt idx="517">
                  <c:v>1874.0</c:v>
                </c:pt>
                <c:pt idx="518">
                  <c:v>1868.0</c:v>
                </c:pt>
                <c:pt idx="519">
                  <c:v>1870.0</c:v>
                </c:pt>
                <c:pt idx="520">
                  <c:v>1860.0</c:v>
                </c:pt>
                <c:pt idx="521">
                  <c:v>1874.0</c:v>
                </c:pt>
                <c:pt idx="522">
                  <c:v>1868.0</c:v>
                </c:pt>
                <c:pt idx="523">
                  <c:v>1879.0</c:v>
                </c:pt>
                <c:pt idx="524">
                  <c:v>1875.0</c:v>
                </c:pt>
                <c:pt idx="525">
                  <c:v>1880.0</c:v>
                </c:pt>
                <c:pt idx="526">
                  <c:v>1873.0</c:v>
                </c:pt>
                <c:pt idx="527">
                  <c:v>1879.0</c:v>
                </c:pt>
                <c:pt idx="528">
                  <c:v>1883.0</c:v>
                </c:pt>
                <c:pt idx="529">
                  <c:v>1887.0</c:v>
                </c:pt>
                <c:pt idx="530">
                  <c:v>1878.0</c:v>
                </c:pt>
                <c:pt idx="531">
                  <c:v>1881.0</c:v>
                </c:pt>
                <c:pt idx="532">
                  <c:v>1893.0</c:v>
                </c:pt>
                <c:pt idx="533">
                  <c:v>1887.0</c:v>
                </c:pt>
                <c:pt idx="534">
                  <c:v>1880.0</c:v>
                </c:pt>
                <c:pt idx="535">
                  <c:v>1879.0</c:v>
                </c:pt>
                <c:pt idx="536">
                  <c:v>1883.0</c:v>
                </c:pt>
                <c:pt idx="537">
                  <c:v>1875.0</c:v>
                </c:pt>
                <c:pt idx="538">
                  <c:v>1865.0</c:v>
                </c:pt>
                <c:pt idx="539">
                  <c:v>1858.0</c:v>
                </c:pt>
                <c:pt idx="540">
                  <c:v>1864.0</c:v>
                </c:pt>
                <c:pt idx="541">
                  <c:v>1852.0</c:v>
                </c:pt>
                <c:pt idx="542">
                  <c:v>1849.0</c:v>
                </c:pt>
                <c:pt idx="543">
                  <c:v>1839.0</c:v>
                </c:pt>
                <c:pt idx="544">
                  <c:v>1842.0</c:v>
                </c:pt>
                <c:pt idx="545">
                  <c:v>1842.0</c:v>
                </c:pt>
                <c:pt idx="546">
                  <c:v>1842.0</c:v>
                </c:pt>
                <c:pt idx="547">
                  <c:v>1838.0</c:v>
                </c:pt>
                <c:pt idx="548">
                  <c:v>1844.0</c:v>
                </c:pt>
                <c:pt idx="549">
                  <c:v>1837.0</c:v>
                </c:pt>
                <c:pt idx="550">
                  <c:v>1845.0</c:v>
                </c:pt>
                <c:pt idx="551">
                  <c:v>1841.0</c:v>
                </c:pt>
                <c:pt idx="552">
                  <c:v>1849.0</c:v>
                </c:pt>
                <c:pt idx="553">
                  <c:v>1854.0</c:v>
                </c:pt>
                <c:pt idx="554">
                  <c:v>1851.0</c:v>
                </c:pt>
                <c:pt idx="555">
                  <c:v>1853.0</c:v>
                </c:pt>
                <c:pt idx="556">
                  <c:v>1849.0</c:v>
                </c:pt>
                <c:pt idx="557">
                  <c:v>1854.0</c:v>
                </c:pt>
                <c:pt idx="558">
                  <c:v>1848.0</c:v>
                </c:pt>
                <c:pt idx="559">
                  <c:v>1848.0</c:v>
                </c:pt>
                <c:pt idx="560">
                  <c:v>1847.0</c:v>
                </c:pt>
                <c:pt idx="561">
                  <c:v>1847.0</c:v>
                </c:pt>
                <c:pt idx="562">
                  <c:v>1848.0</c:v>
                </c:pt>
                <c:pt idx="563">
                  <c:v>1842.0</c:v>
                </c:pt>
                <c:pt idx="564">
                  <c:v>1847.0</c:v>
                </c:pt>
                <c:pt idx="565">
                  <c:v>1849.0</c:v>
                </c:pt>
                <c:pt idx="566">
                  <c:v>1842.0</c:v>
                </c:pt>
                <c:pt idx="567">
                  <c:v>1852.0</c:v>
                </c:pt>
                <c:pt idx="568">
                  <c:v>1852.0</c:v>
                </c:pt>
                <c:pt idx="569">
                  <c:v>1853.0</c:v>
                </c:pt>
                <c:pt idx="570">
                  <c:v>1853.0</c:v>
                </c:pt>
                <c:pt idx="571">
                  <c:v>1846.0</c:v>
                </c:pt>
                <c:pt idx="572">
                  <c:v>1859.0</c:v>
                </c:pt>
                <c:pt idx="573">
                  <c:v>1857.0</c:v>
                </c:pt>
                <c:pt idx="574">
                  <c:v>1857.0</c:v>
                </c:pt>
                <c:pt idx="575">
                  <c:v>1852.0</c:v>
                </c:pt>
                <c:pt idx="576">
                  <c:v>1865.0</c:v>
                </c:pt>
                <c:pt idx="577">
                  <c:v>1860.0</c:v>
                </c:pt>
                <c:pt idx="578">
                  <c:v>1864.0</c:v>
                </c:pt>
                <c:pt idx="579">
                  <c:v>1853.0</c:v>
                </c:pt>
                <c:pt idx="580">
                  <c:v>1861.0</c:v>
                </c:pt>
                <c:pt idx="581">
                  <c:v>1859.0</c:v>
                </c:pt>
                <c:pt idx="582">
                  <c:v>1862.0</c:v>
                </c:pt>
                <c:pt idx="583">
                  <c:v>1855.0</c:v>
                </c:pt>
                <c:pt idx="584">
                  <c:v>1850.0</c:v>
                </c:pt>
                <c:pt idx="585">
                  <c:v>1856.0</c:v>
                </c:pt>
                <c:pt idx="586">
                  <c:v>1846.0</c:v>
                </c:pt>
                <c:pt idx="587">
                  <c:v>1857.0</c:v>
                </c:pt>
                <c:pt idx="588">
                  <c:v>1849.0</c:v>
                </c:pt>
                <c:pt idx="589">
                  <c:v>1856.0</c:v>
                </c:pt>
                <c:pt idx="590">
                  <c:v>1845.0</c:v>
                </c:pt>
                <c:pt idx="591">
                  <c:v>1853.0</c:v>
                </c:pt>
                <c:pt idx="592">
                  <c:v>1854.0</c:v>
                </c:pt>
                <c:pt idx="593">
                  <c:v>1845.0</c:v>
                </c:pt>
                <c:pt idx="594">
                  <c:v>1847.0</c:v>
                </c:pt>
                <c:pt idx="595">
                  <c:v>1842.0</c:v>
                </c:pt>
                <c:pt idx="596">
                  <c:v>1838.0</c:v>
                </c:pt>
                <c:pt idx="597">
                  <c:v>1844.0</c:v>
                </c:pt>
                <c:pt idx="598">
                  <c:v>1841.0</c:v>
                </c:pt>
                <c:pt idx="599">
                  <c:v>1839.0</c:v>
                </c:pt>
                <c:pt idx="600">
                  <c:v>1839.0</c:v>
                </c:pt>
                <c:pt idx="601">
                  <c:v>1826.0</c:v>
                </c:pt>
                <c:pt idx="602">
                  <c:v>1835.0</c:v>
                </c:pt>
                <c:pt idx="603">
                  <c:v>1841.0</c:v>
                </c:pt>
                <c:pt idx="604">
                  <c:v>1826.0</c:v>
                </c:pt>
                <c:pt idx="605">
                  <c:v>1834.0</c:v>
                </c:pt>
                <c:pt idx="606">
                  <c:v>1839.0</c:v>
                </c:pt>
                <c:pt idx="607">
                  <c:v>1833.0</c:v>
                </c:pt>
                <c:pt idx="608">
                  <c:v>1833.0</c:v>
                </c:pt>
                <c:pt idx="609">
                  <c:v>1828.0</c:v>
                </c:pt>
                <c:pt idx="610">
                  <c:v>1830.0</c:v>
                </c:pt>
                <c:pt idx="611">
                  <c:v>1825.0</c:v>
                </c:pt>
                <c:pt idx="612">
                  <c:v>1832.0</c:v>
                </c:pt>
                <c:pt idx="613">
                  <c:v>1819.0</c:v>
                </c:pt>
                <c:pt idx="614">
                  <c:v>1816.0</c:v>
                </c:pt>
                <c:pt idx="615">
                  <c:v>1817.0</c:v>
                </c:pt>
                <c:pt idx="616">
                  <c:v>1817.0</c:v>
                </c:pt>
                <c:pt idx="617">
                  <c:v>1807.0</c:v>
                </c:pt>
                <c:pt idx="618">
                  <c:v>1810.0</c:v>
                </c:pt>
                <c:pt idx="619">
                  <c:v>1807.0</c:v>
                </c:pt>
                <c:pt idx="620">
                  <c:v>1801.0</c:v>
                </c:pt>
                <c:pt idx="621">
                  <c:v>1799.0</c:v>
                </c:pt>
                <c:pt idx="622">
                  <c:v>1800.0</c:v>
                </c:pt>
                <c:pt idx="623">
                  <c:v>1800.0</c:v>
                </c:pt>
                <c:pt idx="624">
                  <c:v>1801.0</c:v>
                </c:pt>
                <c:pt idx="625">
                  <c:v>1798.0</c:v>
                </c:pt>
                <c:pt idx="626">
                  <c:v>1790.0</c:v>
                </c:pt>
                <c:pt idx="627">
                  <c:v>1792.0</c:v>
                </c:pt>
                <c:pt idx="628">
                  <c:v>1793.0</c:v>
                </c:pt>
                <c:pt idx="629">
                  <c:v>1791.0</c:v>
                </c:pt>
                <c:pt idx="630">
                  <c:v>1794.0</c:v>
                </c:pt>
                <c:pt idx="631">
                  <c:v>1789.0</c:v>
                </c:pt>
                <c:pt idx="632">
                  <c:v>1787.0</c:v>
                </c:pt>
                <c:pt idx="633">
                  <c:v>1792.0</c:v>
                </c:pt>
                <c:pt idx="634">
                  <c:v>1789.0</c:v>
                </c:pt>
                <c:pt idx="635">
                  <c:v>1791.0</c:v>
                </c:pt>
                <c:pt idx="636">
                  <c:v>1790.0</c:v>
                </c:pt>
                <c:pt idx="637">
                  <c:v>1790.0</c:v>
                </c:pt>
                <c:pt idx="638">
                  <c:v>1787.0</c:v>
                </c:pt>
                <c:pt idx="639">
                  <c:v>1793.0</c:v>
                </c:pt>
                <c:pt idx="640">
                  <c:v>1793.0</c:v>
                </c:pt>
                <c:pt idx="641">
                  <c:v>1788.0</c:v>
                </c:pt>
                <c:pt idx="642">
                  <c:v>1793.0</c:v>
                </c:pt>
                <c:pt idx="643">
                  <c:v>1791.0</c:v>
                </c:pt>
                <c:pt idx="644">
                  <c:v>1788.0</c:v>
                </c:pt>
                <c:pt idx="645">
                  <c:v>1791.0</c:v>
                </c:pt>
                <c:pt idx="646">
                  <c:v>1789.0</c:v>
                </c:pt>
                <c:pt idx="647">
                  <c:v>1780.0</c:v>
                </c:pt>
                <c:pt idx="648">
                  <c:v>1788.0</c:v>
                </c:pt>
                <c:pt idx="649">
                  <c:v>1789.0</c:v>
                </c:pt>
                <c:pt idx="650">
                  <c:v>1784.0</c:v>
                </c:pt>
                <c:pt idx="651">
                  <c:v>1779.0</c:v>
                </c:pt>
                <c:pt idx="652">
                  <c:v>1779.0</c:v>
                </c:pt>
                <c:pt idx="653">
                  <c:v>1776.0</c:v>
                </c:pt>
                <c:pt idx="654">
                  <c:v>1779.0</c:v>
                </c:pt>
                <c:pt idx="655">
                  <c:v>1780.0</c:v>
                </c:pt>
                <c:pt idx="656">
                  <c:v>1774.0</c:v>
                </c:pt>
                <c:pt idx="657">
                  <c:v>1764.0</c:v>
                </c:pt>
                <c:pt idx="658">
                  <c:v>1768.0</c:v>
                </c:pt>
                <c:pt idx="659">
                  <c:v>1759.0</c:v>
                </c:pt>
                <c:pt idx="660">
                  <c:v>1756.0</c:v>
                </c:pt>
                <c:pt idx="661">
                  <c:v>1761.0</c:v>
                </c:pt>
                <c:pt idx="662">
                  <c:v>1754.0</c:v>
                </c:pt>
                <c:pt idx="663">
                  <c:v>1751.0</c:v>
                </c:pt>
                <c:pt idx="664">
                  <c:v>1743.0</c:v>
                </c:pt>
                <c:pt idx="665">
                  <c:v>1742.0</c:v>
                </c:pt>
                <c:pt idx="666">
                  <c:v>1749.0</c:v>
                </c:pt>
                <c:pt idx="667">
                  <c:v>1736.0</c:v>
                </c:pt>
                <c:pt idx="668">
                  <c:v>1742.0</c:v>
                </c:pt>
                <c:pt idx="669">
                  <c:v>1742.0</c:v>
                </c:pt>
                <c:pt idx="670">
                  <c:v>1736.0</c:v>
                </c:pt>
                <c:pt idx="671">
                  <c:v>1735.0</c:v>
                </c:pt>
                <c:pt idx="672">
                  <c:v>1742.0</c:v>
                </c:pt>
                <c:pt idx="673">
                  <c:v>1746.0</c:v>
                </c:pt>
                <c:pt idx="674">
                  <c:v>1744.0</c:v>
                </c:pt>
                <c:pt idx="675">
                  <c:v>1735.0</c:v>
                </c:pt>
                <c:pt idx="676">
                  <c:v>1738.0</c:v>
                </c:pt>
                <c:pt idx="677">
                  <c:v>1741.0</c:v>
                </c:pt>
                <c:pt idx="678">
                  <c:v>1734.0</c:v>
                </c:pt>
                <c:pt idx="679">
                  <c:v>1738.0</c:v>
                </c:pt>
                <c:pt idx="680">
                  <c:v>1730.0</c:v>
                </c:pt>
                <c:pt idx="681">
                  <c:v>1720.0</c:v>
                </c:pt>
                <c:pt idx="682">
                  <c:v>1731.0</c:v>
                </c:pt>
                <c:pt idx="683">
                  <c:v>1730.0</c:v>
                </c:pt>
                <c:pt idx="684">
                  <c:v>1729.0</c:v>
                </c:pt>
                <c:pt idx="685">
                  <c:v>1730.0</c:v>
                </c:pt>
                <c:pt idx="686">
                  <c:v>1733.0</c:v>
                </c:pt>
                <c:pt idx="687">
                  <c:v>1733.0</c:v>
                </c:pt>
                <c:pt idx="688">
                  <c:v>1737.0</c:v>
                </c:pt>
                <c:pt idx="689">
                  <c:v>1738.0</c:v>
                </c:pt>
                <c:pt idx="690">
                  <c:v>1746.0</c:v>
                </c:pt>
                <c:pt idx="691">
                  <c:v>1726.0</c:v>
                </c:pt>
                <c:pt idx="692">
                  <c:v>1737.0</c:v>
                </c:pt>
                <c:pt idx="693">
                  <c:v>1741.0</c:v>
                </c:pt>
                <c:pt idx="694">
                  <c:v>1750.0</c:v>
                </c:pt>
                <c:pt idx="695">
                  <c:v>1745.0</c:v>
                </c:pt>
                <c:pt idx="696">
                  <c:v>1749.0</c:v>
                </c:pt>
                <c:pt idx="697">
                  <c:v>1746.0</c:v>
                </c:pt>
                <c:pt idx="698">
                  <c:v>1745.0</c:v>
                </c:pt>
                <c:pt idx="699">
                  <c:v>1743.0</c:v>
                </c:pt>
                <c:pt idx="700">
                  <c:v>1745.0</c:v>
                </c:pt>
                <c:pt idx="701">
                  <c:v>1748.0</c:v>
                </c:pt>
                <c:pt idx="702">
                  <c:v>1743.0</c:v>
                </c:pt>
                <c:pt idx="703">
                  <c:v>1740.0</c:v>
                </c:pt>
                <c:pt idx="704">
                  <c:v>1740.0</c:v>
                </c:pt>
                <c:pt idx="705">
                  <c:v>1726.0</c:v>
                </c:pt>
                <c:pt idx="706">
                  <c:v>1742.0</c:v>
                </c:pt>
                <c:pt idx="707">
                  <c:v>1736.0</c:v>
                </c:pt>
                <c:pt idx="708">
                  <c:v>1733.0</c:v>
                </c:pt>
                <c:pt idx="709">
                  <c:v>1732.0</c:v>
                </c:pt>
                <c:pt idx="710">
                  <c:v>1732.0</c:v>
                </c:pt>
                <c:pt idx="711">
                  <c:v>1733.0</c:v>
                </c:pt>
                <c:pt idx="712">
                  <c:v>1730.0</c:v>
                </c:pt>
                <c:pt idx="713">
                  <c:v>1727.0</c:v>
                </c:pt>
                <c:pt idx="714">
                  <c:v>1731.0</c:v>
                </c:pt>
                <c:pt idx="715">
                  <c:v>1732.0</c:v>
                </c:pt>
                <c:pt idx="716">
                  <c:v>1722.0</c:v>
                </c:pt>
                <c:pt idx="717">
                  <c:v>1725.0</c:v>
                </c:pt>
                <c:pt idx="718">
                  <c:v>1722.0</c:v>
                </c:pt>
                <c:pt idx="719">
                  <c:v>1722.0</c:v>
                </c:pt>
                <c:pt idx="720">
                  <c:v>1722.0</c:v>
                </c:pt>
                <c:pt idx="721">
                  <c:v>1719.0</c:v>
                </c:pt>
                <c:pt idx="722">
                  <c:v>1719.0</c:v>
                </c:pt>
                <c:pt idx="723">
                  <c:v>1719.0</c:v>
                </c:pt>
                <c:pt idx="724">
                  <c:v>1717.0</c:v>
                </c:pt>
                <c:pt idx="725">
                  <c:v>1716.0</c:v>
                </c:pt>
                <c:pt idx="726">
                  <c:v>1722.0</c:v>
                </c:pt>
                <c:pt idx="727">
                  <c:v>1710.0</c:v>
                </c:pt>
                <c:pt idx="728">
                  <c:v>1717.0</c:v>
                </c:pt>
                <c:pt idx="729">
                  <c:v>1712.0</c:v>
                </c:pt>
                <c:pt idx="730">
                  <c:v>1713.0</c:v>
                </c:pt>
                <c:pt idx="731">
                  <c:v>1716.0</c:v>
                </c:pt>
                <c:pt idx="732">
                  <c:v>1710.0</c:v>
                </c:pt>
                <c:pt idx="733">
                  <c:v>1710.0</c:v>
                </c:pt>
                <c:pt idx="734">
                  <c:v>1705.0</c:v>
                </c:pt>
                <c:pt idx="735">
                  <c:v>1712.0</c:v>
                </c:pt>
                <c:pt idx="736">
                  <c:v>1709.0</c:v>
                </c:pt>
                <c:pt idx="737">
                  <c:v>1709.0</c:v>
                </c:pt>
                <c:pt idx="738">
                  <c:v>1706.0</c:v>
                </c:pt>
                <c:pt idx="739">
                  <c:v>1700.0</c:v>
                </c:pt>
                <c:pt idx="740">
                  <c:v>1699.0</c:v>
                </c:pt>
                <c:pt idx="741">
                  <c:v>1697.0</c:v>
                </c:pt>
                <c:pt idx="742">
                  <c:v>1686.0</c:v>
                </c:pt>
                <c:pt idx="743">
                  <c:v>1678.0</c:v>
                </c:pt>
                <c:pt idx="744">
                  <c:v>1681.0</c:v>
                </c:pt>
                <c:pt idx="745">
                  <c:v>1671.0</c:v>
                </c:pt>
                <c:pt idx="746">
                  <c:v>1664.0</c:v>
                </c:pt>
                <c:pt idx="747">
                  <c:v>1666.0</c:v>
                </c:pt>
                <c:pt idx="748">
                  <c:v>1667.0</c:v>
                </c:pt>
                <c:pt idx="749">
                  <c:v>1660.0</c:v>
                </c:pt>
                <c:pt idx="750">
                  <c:v>1658.0</c:v>
                </c:pt>
                <c:pt idx="751">
                  <c:v>1659.0</c:v>
                </c:pt>
                <c:pt idx="752">
                  <c:v>1657.0</c:v>
                </c:pt>
                <c:pt idx="753">
                  <c:v>1661.0</c:v>
                </c:pt>
                <c:pt idx="754">
                  <c:v>1660.0</c:v>
                </c:pt>
                <c:pt idx="755">
                  <c:v>1660.0</c:v>
                </c:pt>
                <c:pt idx="756">
                  <c:v>1659.0</c:v>
                </c:pt>
                <c:pt idx="757">
                  <c:v>1666.0</c:v>
                </c:pt>
                <c:pt idx="758">
                  <c:v>1660.0</c:v>
                </c:pt>
                <c:pt idx="759">
                  <c:v>1660.0</c:v>
                </c:pt>
                <c:pt idx="760">
                  <c:v>1668.0</c:v>
                </c:pt>
                <c:pt idx="761">
                  <c:v>1669.0</c:v>
                </c:pt>
                <c:pt idx="762">
                  <c:v>1668.0</c:v>
                </c:pt>
                <c:pt idx="763">
                  <c:v>1668.0</c:v>
                </c:pt>
                <c:pt idx="764">
                  <c:v>1666.0</c:v>
                </c:pt>
                <c:pt idx="765">
                  <c:v>1665.0</c:v>
                </c:pt>
                <c:pt idx="766">
                  <c:v>1674.0</c:v>
                </c:pt>
                <c:pt idx="767">
                  <c:v>1669.0</c:v>
                </c:pt>
                <c:pt idx="768">
                  <c:v>1661.0</c:v>
                </c:pt>
                <c:pt idx="769">
                  <c:v>1672.0</c:v>
                </c:pt>
                <c:pt idx="770">
                  <c:v>1664.0</c:v>
                </c:pt>
                <c:pt idx="771">
                  <c:v>1665.0</c:v>
                </c:pt>
                <c:pt idx="772">
                  <c:v>1668.0</c:v>
                </c:pt>
                <c:pt idx="773">
                  <c:v>1660.0</c:v>
                </c:pt>
                <c:pt idx="774">
                  <c:v>1660.0</c:v>
                </c:pt>
                <c:pt idx="775">
                  <c:v>1661.0</c:v>
                </c:pt>
                <c:pt idx="776">
                  <c:v>1660.0</c:v>
                </c:pt>
                <c:pt idx="777">
                  <c:v>1664.0</c:v>
                </c:pt>
                <c:pt idx="778">
                  <c:v>1662.0</c:v>
                </c:pt>
                <c:pt idx="779">
                  <c:v>1665.0</c:v>
                </c:pt>
                <c:pt idx="780">
                  <c:v>1664.0</c:v>
                </c:pt>
                <c:pt idx="781">
                  <c:v>1661.0</c:v>
                </c:pt>
                <c:pt idx="782">
                  <c:v>1661.0</c:v>
                </c:pt>
                <c:pt idx="783">
                  <c:v>1664.0</c:v>
                </c:pt>
                <c:pt idx="784">
                  <c:v>1662.0</c:v>
                </c:pt>
                <c:pt idx="785">
                  <c:v>1664.0</c:v>
                </c:pt>
                <c:pt idx="786">
                  <c:v>1670.0</c:v>
                </c:pt>
                <c:pt idx="787">
                  <c:v>1669.0</c:v>
                </c:pt>
                <c:pt idx="788">
                  <c:v>1661.0</c:v>
                </c:pt>
                <c:pt idx="789">
                  <c:v>1663.0</c:v>
                </c:pt>
                <c:pt idx="790">
                  <c:v>1667.0</c:v>
                </c:pt>
                <c:pt idx="791">
                  <c:v>1664.0</c:v>
                </c:pt>
                <c:pt idx="792">
                  <c:v>1668.0</c:v>
                </c:pt>
                <c:pt idx="793">
                  <c:v>1664.0</c:v>
                </c:pt>
                <c:pt idx="794">
                  <c:v>1663.0</c:v>
                </c:pt>
                <c:pt idx="795">
                  <c:v>1664.0</c:v>
                </c:pt>
                <c:pt idx="796">
                  <c:v>1664.0</c:v>
                </c:pt>
                <c:pt idx="797">
                  <c:v>1661.0</c:v>
                </c:pt>
                <c:pt idx="798">
                  <c:v>1658.0</c:v>
                </c:pt>
                <c:pt idx="799">
                  <c:v>1663.0</c:v>
                </c:pt>
                <c:pt idx="800">
                  <c:v>1655.0</c:v>
                </c:pt>
                <c:pt idx="801">
                  <c:v>1658.0</c:v>
                </c:pt>
                <c:pt idx="802">
                  <c:v>1647.0</c:v>
                </c:pt>
                <c:pt idx="803">
                  <c:v>1650.0</c:v>
                </c:pt>
                <c:pt idx="804">
                  <c:v>1640.0</c:v>
                </c:pt>
                <c:pt idx="805">
                  <c:v>1639.0</c:v>
                </c:pt>
                <c:pt idx="806">
                  <c:v>1637.0</c:v>
                </c:pt>
                <c:pt idx="807">
                  <c:v>1626.0</c:v>
                </c:pt>
                <c:pt idx="808">
                  <c:v>1624.0</c:v>
                </c:pt>
                <c:pt idx="809">
                  <c:v>1615.0</c:v>
                </c:pt>
                <c:pt idx="810">
                  <c:v>1616.0</c:v>
                </c:pt>
                <c:pt idx="811">
                  <c:v>1614.0</c:v>
                </c:pt>
                <c:pt idx="812">
                  <c:v>1609.0</c:v>
                </c:pt>
                <c:pt idx="813">
                  <c:v>1610.0</c:v>
                </c:pt>
                <c:pt idx="814">
                  <c:v>1611.0</c:v>
                </c:pt>
                <c:pt idx="815">
                  <c:v>1612.0</c:v>
                </c:pt>
                <c:pt idx="816">
                  <c:v>1614.0</c:v>
                </c:pt>
                <c:pt idx="817">
                  <c:v>1609.0</c:v>
                </c:pt>
                <c:pt idx="818">
                  <c:v>1614.0</c:v>
                </c:pt>
                <c:pt idx="819">
                  <c:v>1620.0</c:v>
                </c:pt>
                <c:pt idx="820">
                  <c:v>1615.0</c:v>
                </c:pt>
                <c:pt idx="821">
                  <c:v>1616.0</c:v>
                </c:pt>
                <c:pt idx="822">
                  <c:v>1613.0</c:v>
                </c:pt>
                <c:pt idx="823">
                  <c:v>1604.0</c:v>
                </c:pt>
                <c:pt idx="824">
                  <c:v>1615.0</c:v>
                </c:pt>
                <c:pt idx="825">
                  <c:v>1607.0</c:v>
                </c:pt>
                <c:pt idx="826">
                  <c:v>1609.0</c:v>
                </c:pt>
                <c:pt idx="827">
                  <c:v>1604.0</c:v>
                </c:pt>
                <c:pt idx="828">
                  <c:v>1605.0</c:v>
                </c:pt>
                <c:pt idx="829">
                  <c:v>1611.0</c:v>
                </c:pt>
                <c:pt idx="830">
                  <c:v>1609.0</c:v>
                </c:pt>
                <c:pt idx="831">
                  <c:v>1606.0</c:v>
                </c:pt>
                <c:pt idx="832">
                  <c:v>1603.0</c:v>
                </c:pt>
                <c:pt idx="833">
                  <c:v>1609.0</c:v>
                </c:pt>
                <c:pt idx="834">
                  <c:v>1609.0</c:v>
                </c:pt>
                <c:pt idx="835">
                  <c:v>1614.0</c:v>
                </c:pt>
                <c:pt idx="836">
                  <c:v>1614.0</c:v>
                </c:pt>
                <c:pt idx="837">
                  <c:v>1619.0</c:v>
                </c:pt>
                <c:pt idx="838">
                  <c:v>1622.0</c:v>
                </c:pt>
                <c:pt idx="839">
                  <c:v>1622.0</c:v>
                </c:pt>
                <c:pt idx="840">
                  <c:v>1622.0</c:v>
                </c:pt>
                <c:pt idx="841">
                  <c:v>1626.0</c:v>
                </c:pt>
                <c:pt idx="842">
                  <c:v>1634.0</c:v>
                </c:pt>
                <c:pt idx="843">
                  <c:v>1631.0</c:v>
                </c:pt>
                <c:pt idx="844">
                  <c:v>1631.0</c:v>
                </c:pt>
                <c:pt idx="845">
                  <c:v>1632.0</c:v>
                </c:pt>
                <c:pt idx="846">
                  <c:v>1633.0</c:v>
                </c:pt>
                <c:pt idx="847">
                  <c:v>1636.0</c:v>
                </c:pt>
                <c:pt idx="848">
                  <c:v>1633.0</c:v>
                </c:pt>
                <c:pt idx="849">
                  <c:v>1632.0</c:v>
                </c:pt>
                <c:pt idx="850">
                  <c:v>1632.0</c:v>
                </c:pt>
                <c:pt idx="851">
                  <c:v>1635.0</c:v>
                </c:pt>
                <c:pt idx="852">
                  <c:v>1637.0</c:v>
                </c:pt>
                <c:pt idx="853">
                  <c:v>1637.0</c:v>
                </c:pt>
                <c:pt idx="854">
                  <c:v>1636.0</c:v>
                </c:pt>
                <c:pt idx="855">
                  <c:v>1644.0</c:v>
                </c:pt>
                <c:pt idx="856">
                  <c:v>1642.0</c:v>
                </c:pt>
                <c:pt idx="857">
                  <c:v>1635.0</c:v>
                </c:pt>
                <c:pt idx="858">
                  <c:v>1640.0</c:v>
                </c:pt>
                <c:pt idx="859">
                  <c:v>1639.0</c:v>
                </c:pt>
                <c:pt idx="860">
                  <c:v>1637.0</c:v>
                </c:pt>
                <c:pt idx="861">
                  <c:v>1637.0</c:v>
                </c:pt>
                <c:pt idx="862">
                  <c:v>1634.0</c:v>
                </c:pt>
                <c:pt idx="863">
                  <c:v>1639.0</c:v>
                </c:pt>
                <c:pt idx="864">
                  <c:v>1644.0</c:v>
                </c:pt>
                <c:pt idx="865">
                  <c:v>1641.0</c:v>
                </c:pt>
                <c:pt idx="866">
                  <c:v>1637.0</c:v>
                </c:pt>
                <c:pt idx="867">
                  <c:v>1642.0</c:v>
                </c:pt>
                <c:pt idx="868">
                  <c:v>1642.0</c:v>
                </c:pt>
                <c:pt idx="869">
                  <c:v>1633.0</c:v>
                </c:pt>
                <c:pt idx="870">
                  <c:v>1638.0</c:v>
                </c:pt>
                <c:pt idx="871">
                  <c:v>1641.0</c:v>
                </c:pt>
                <c:pt idx="872">
                  <c:v>1636.0</c:v>
                </c:pt>
                <c:pt idx="873">
                  <c:v>1632.0</c:v>
                </c:pt>
                <c:pt idx="874">
                  <c:v>1638.0</c:v>
                </c:pt>
                <c:pt idx="875">
                  <c:v>1636.0</c:v>
                </c:pt>
                <c:pt idx="876">
                  <c:v>1636.0</c:v>
                </c:pt>
                <c:pt idx="877">
                  <c:v>1636.0</c:v>
                </c:pt>
                <c:pt idx="878">
                  <c:v>1629.0</c:v>
                </c:pt>
                <c:pt idx="879">
                  <c:v>1635.0</c:v>
                </c:pt>
                <c:pt idx="880">
                  <c:v>1637.0</c:v>
                </c:pt>
                <c:pt idx="881">
                  <c:v>1633.0</c:v>
                </c:pt>
                <c:pt idx="882">
                  <c:v>1625.0</c:v>
                </c:pt>
                <c:pt idx="883">
                  <c:v>1633.0</c:v>
                </c:pt>
                <c:pt idx="884">
                  <c:v>1634.0</c:v>
                </c:pt>
                <c:pt idx="885">
                  <c:v>1631.0</c:v>
                </c:pt>
                <c:pt idx="886">
                  <c:v>1632.0</c:v>
                </c:pt>
                <c:pt idx="887">
                  <c:v>1628.0</c:v>
                </c:pt>
                <c:pt idx="888">
                  <c:v>1626.0</c:v>
                </c:pt>
                <c:pt idx="889">
                  <c:v>1621.0</c:v>
                </c:pt>
                <c:pt idx="890">
                  <c:v>1618.0</c:v>
                </c:pt>
                <c:pt idx="891">
                  <c:v>1606.0</c:v>
                </c:pt>
                <c:pt idx="892">
                  <c:v>1604.0</c:v>
                </c:pt>
                <c:pt idx="893">
                  <c:v>1591.0</c:v>
                </c:pt>
                <c:pt idx="894">
                  <c:v>1591.0</c:v>
                </c:pt>
                <c:pt idx="895">
                  <c:v>1577.0</c:v>
                </c:pt>
                <c:pt idx="896">
                  <c:v>1570.0</c:v>
                </c:pt>
                <c:pt idx="897">
                  <c:v>1565.0</c:v>
                </c:pt>
                <c:pt idx="898">
                  <c:v>1560.0</c:v>
                </c:pt>
                <c:pt idx="899">
                  <c:v>1552.0</c:v>
                </c:pt>
                <c:pt idx="900">
                  <c:v>1551.0</c:v>
                </c:pt>
                <c:pt idx="901">
                  <c:v>1547.0</c:v>
                </c:pt>
                <c:pt idx="902">
                  <c:v>1549.0</c:v>
                </c:pt>
                <c:pt idx="903">
                  <c:v>1558.0</c:v>
                </c:pt>
                <c:pt idx="904">
                  <c:v>1558.0</c:v>
                </c:pt>
                <c:pt idx="905">
                  <c:v>1562.0</c:v>
                </c:pt>
                <c:pt idx="906">
                  <c:v>1573.0</c:v>
                </c:pt>
                <c:pt idx="907">
                  <c:v>1568.0</c:v>
                </c:pt>
                <c:pt idx="908">
                  <c:v>1577.0</c:v>
                </c:pt>
                <c:pt idx="909">
                  <c:v>1582.0</c:v>
                </c:pt>
                <c:pt idx="910">
                  <c:v>1588.0</c:v>
                </c:pt>
                <c:pt idx="911">
                  <c:v>1592.0</c:v>
                </c:pt>
                <c:pt idx="912">
                  <c:v>1600.0</c:v>
                </c:pt>
                <c:pt idx="913">
                  <c:v>1593.0</c:v>
                </c:pt>
                <c:pt idx="914">
                  <c:v>1605.0</c:v>
                </c:pt>
                <c:pt idx="915">
                  <c:v>1607.0</c:v>
                </c:pt>
                <c:pt idx="916">
                  <c:v>1600.0</c:v>
                </c:pt>
                <c:pt idx="917">
                  <c:v>1605.0</c:v>
                </c:pt>
                <c:pt idx="918">
                  <c:v>1606.0</c:v>
                </c:pt>
                <c:pt idx="919">
                  <c:v>1615.0</c:v>
                </c:pt>
                <c:pt idx="920">
                  <c:v>1608.0</c:v>
                </c:pt>
                <c:pt idx="921">
                  <c:v>1612.0</c:v>
                </c:pt>
                <c:pt idx="922">
                  <c:v>1607.0</c:v>
                </c:pt>
                <c:pt idx="923">
                  <c:v>1608.0</c:v>
                </c:pt>
                <c:pt idx="924">
                  <c:v>1612.0</c:v>
                </c:pt>
                <c:pt idx="925">
                  <c:v>1605.0</c:v>
                </c:pt>
                <c:pt idx="926">
                  <c:v>1607.0</c:v>
                </c:pt>
                <c:pt idx="927">
                  <c:v>1611.0</c:v>
                </c:pt>
                <c:pt idx="928">
                  <c:v>1606.0</c:v>
                </c:pt>
                <c:pt idx="929">
                  <c:v>1609.0</c:v>
                </c:pt>
                <c:pt idx="930">
                  <c:v>1610.0</c:v>
                </c:pt>
                <c:pt idx="931">
                  <c:v>1608.0</c:v>
                </c:pt>
                <c:pt idx="932">
                  <c:v>1606.0</c:v>
                </c:pt>
                <c:pt idx="933">
                  <c:v>1604.0</c:v>
                </c:pt>
                <c:pt idx="934">
                  <c:v>1605.0</c:v>
                </c:pt>
                <c:pt idx="935">
                  <c:v>1604.0</c:v>
                </c:pt>
                <c:pt idx="936">
                  <c:v>1607.0</c:v>
                </c:pt>
                <c:pt idx="937">
                  <c:v>1603.0</c:v>
                </c:pt>
                <c:pt idx="938">
                  <c:v>1601.0</c:v>
                </c:pt>
                <c:pt idx="939">
                  <c:v>1606.0</c:v>
                </c:pt>
                <c:pt idx="940">
                  <c:v>1596.0</c:v>
                </c:pt>
                <c:pt idx="941">
                  <c:v>1596.0</c:v>
                </c:pt>
                <c:pt idx="942">
                  <c:v>1598.0</c:v>
                </c:pt>
                <c:pt idx="943">
                  <c:v>1598.0</c:v>
                </c:pt>
                <c:pt idx="944">
                  <c:v>1599.0</c:v>
                </c:pt>
                <c:pt idx="945">
                  <c:v>1600.0</c:v>
                </c:pt>
                <c:pt idx="946">
                  <c:v>1599.0</c:v>
                </c:pt>
                <c:pt idx="947">
                  <c:v>1597.0</c:v>
                </c:pt>
                <c:pt idx="948">
                  <c:v>1593.0</c:v>
                </c:pt>
                <c:pt idx="949">
                  <c:v>1594.0</c:v>
                </c:pt>
                <c:pt idx="950">
                  <c:v>1599.0</c:v>
                </c:pt>
                <c:pt idx="951">
                  <c:v>1594.0</c:v>
                </c:pt>
                <c:pt idx="952">
                  <c:v>1583.0</c:v>
                </c:pt>
                <c:pt idx="953">
                  <c:v>1592.0</c:v>
                </c:pt>
                <c:pt idx="954">
                  <c:v>1591.0</c:v>
                </c:pt>
                <c:pt idx="955">
                  <c:v>1589.0</c:v>
                </c:pt>
                <c:pt idx="956">
                  <c:v>1586.0</c:v>
                </c:pt>
                <c:pt idx="957">
                  <c:v>1586.0</c:v>
                </c:pt>
                <c:pt idx="958">
                  <c:v>1584.0</c:v>
                </c:pt>
                <c:pt idx="959">
                  <c:v>1583.0</c:v>
                </c:pt>
                <c:pt idx="960">
                  <c:v>1582.0</c:v>
                </c:pt>
                <c:pt idx="961">
                  <c:v>1585.0</c:v>
                </c:pt>
                <c:pt idx="962">
                  <c:v>1586.0</c:v>
                </c:pt>
                <c:pt idx="963">
                  <c:v>1583.0</c:v>
                </c:pt>
                <c:pt idx="964">
                  <c:v>1587.0</c:v>
                </c:pt>
                <c:pt idx="965">
                  <c:v>1584.0</c:v>
                </c:pt>
                <c:pt idx="966">
                  <c:v>1582.0</c:v>
                </c:pt>
                <c:pt idx="967">
                  <c:v>1583.0</c:v>
                </c:pt>
                <c:pt idx="968">
                  <c:v>1581.0</c:v>
                </c:pt>
                <c:pt idx="969">
                  <c:v>1582.0</c:v>
                </c:pt>
                <c:pt idx="970">
                  <c:v>1582.0</c:v>
                </c:pt>
                <c:pt idx="971">
                  <c:v>1585.0</c:v>
                </c:pt>
                <c:pt idx="972">
                  <c:v>1583.0</c:v>
                </c:pt>
                <c:pt idx="973">
                  <c:v>1580.0</c:v>
                </c:pt>
                <c:pt idx="974">
                  <c:v>1575.0</c:v>
                </c:pt>
                <c:pt idx="975">
                  <c:v>1586.0</c:v>
                </c:pt>
                <c:pt idx="976">
                  <c:v>1578.0</c:v>
                </c:pt>
                <c:pt idx="977">
                  <c:v>1581.0</c:v>
                </c:pt>
                <c:pt idx="978">
                  <c:v>1585.0</c:v>
                </c:pt>
                <c:pt idx="979">
                  <c:v>1580.0</c:v>
                </c:pt>
                <c:pt idx="980">
                  <c:v>1578.0</c:v>
                </c:pt>
                <c:pt idx="981">
                  <c:v>1577.0</c:v>
                </c:pt>
                <c:pt idx="982">
                  <c:v>1578.0</c:v>
                </c:pt>
                <c:pt idx="983">
                  <c:v>1577.0</c:v>
                </c:pt>
                <c:pt idx="984">
                  <c:v>1575.0</c:v>
                </c:pt>
                <c:pt idx="985">
                  <c:v>1571.0</c:v>
                </c:pt>
                <c:pt idx="986">
                  <c:v>1579.0</c:v>
                </c:pt>
                <c:pt idx="987">
                  <c:v>1581.0</c:v>
                </c:pt>
                <c:pt idx="988">
                  <c:v>1577.0</c:v>
                </c:pt>
                <c:pt idx="989">
                  <c:v>1579.0</c:v>
                </c:pt>
                <c:pt idx="990">
                  <c:v>1577.0</c:v>
                </c:pt>
                <c:pt idx="991">
                  <c:v>1575.0</c:v>
                </c:pt>
                <c:pt idx="992">
                  <c:v>1574.0</c:v>
                </c:pt>
                <c:pt idx="993">
                  <c:v>1573.0</c:v>
                </c:pt>
                <c:pt idx="994">
                  <c:v>1570.0</c:v>
                </c:pt>
                <c:pt idx="995">
                  <c:v>1579.0</c:v>
                </c:pt>
                <c:pt idx="996">
                  <c:v>1568.0</c:v>
                </c:pt>
                <c:pt idx="997">
                  <c:v>1570.0</c:v>
                </c:pt>
                <c:pt idx="998">
                  <c:v>1573.0</c:v>
                </c:pt>
                <c:pt idx="999">
                  <c:v>1563.0</c:v>
                </c:pt>
                <c:pt idx="1000">
                  <c:v>1560.0</c:v>
                </c:pt>
                <c:pt idx="1001">
                  <c:v>1554.0</c:v>
                </c:pt>
                <c:pt idx="1002">
                  <c:v>1559.0</c:v>
                </c:pt>
                <c:pt idx="1003">
                  <c:v>1560.0</c:v>
                </c:pt>
                <c:pt idx="1004">
                  <c:v>1557.0</c:v>
                </c:pt>
                <c:pt idx="1005">
                  <c:v>1553.0</c:v>
                </c:pt>
                <c:pt idx="1006">
                  <c:v>1555.0</c:v>
                </c:pt>
                <c:pt idx="1007">
                  <c:v>1555.0</c:v>
                </c:pt>
                <c:pt idx="1008">
                  <c:v>1546.0</c:v>
                </c:pt>
                <c:pt idx="1009">
                  <c:v>1550.0</c:v>
                </c:pt>
                <c:pt idx="1010">
                  <c:v>1545.0</c:v>
                </c:pt>
                <c:pt idx="1011">
                  <c:v>1548.0</c:v>
                </c:pt>
                <c:pt idx="1012">
                  <c:v>1546.0</c:v>
                </c:pt>
                <c:pt idx="1013">
                  <c:v>1543.0</c:v>
                </c:pt>
                <c:pt idx="1014">
                  <c:v>1549.0</c:v>
                </c:pt>
                <c:pt idx="1015">
                  <c:v>1553.0</c:v>
                </c:pt>
                <c:pt idx="1016">
                  <c:v>1546.0</c:v>
                </c:pt>
                <c:pt idx="1017">
                  <c:v>1540.0</c:v>
                </c:pt>
                <c:pt idx="1018">
                  <c:v>1543.0</c:v>
                </c:pt>
                <c:pt idx="1019">
                  <c:v>1550.0</c:v>
                </c:pt>
                <c:pt idx="1020">
                  <c:v>1548.0</c:v>
                </c:pt>
                <c:pt idx="1021">
                  <c:v>1541.0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85286592"/>
        <c:axId val="-2062217360"/>
      </c:lineChart>
      <c:catAx>
        <c:axId val="-2085286592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62217360"/>
        <c:crosses val="autoZero"/>
        <c:auto val="1"/>
        <c:lblAlgn val="ctr"/>
        <c:lblOffset val="100"/>
        <c:noMultiLvlLbl val="0"/>
      </c:catAx>
      <c:valAx>
        <c:axId val="-2062217360"/>
        <c:scaling>
          <c:orientation val="minMax"/>
          <c:max val="4500.0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85286592"/>
        <c:crosses val="autoZero"/>
        <c:crossBetween val="between"/>
        <c:majorUnit val="1000.0"/>
        <c:minorUnit val="200.0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intensities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bitumen_inShadow.txt!$B$1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bitumen_inShadow.txt!$B$2:$B$1023</c:f>
              <c:numCache>
                <c:formatCode>General</c:formatCode>
                <c:ptCount val="1022"/>
                <c:pt idx="1">
                  <c:v>1523.0</c:v>
                </c:pt>
                <c:pt idx="2">
                  <c:v>1530.0</c:v>
                </c:pt>
                <c:pt idx="3">
                  <c:v>1521.0</c:v>
                </c:pt>
                <c:pt idx="4">
                  <c:v>1525.0</c:v>
                </c:pt>
                <c:pt idx="5">
                  <c:v>1529.0</c:v>
                </c:pt>
                <c:pt idx="6">
                  <c:v>1529.0</c:v>
                </c:pt>
                <c:pt idx="7">
                  <c:v>1533.0</c:v>
                </c:pt>
                <c:pt idx="8">
                  <c:v>1529.0</c:v>
                </c:pt>
                <c:pt idx="9">
                  <c:v>1517.0</c:v>
                </c:pt>
                <c:pt idx="10">
                  <c:v>1536.0</c:v>
                </c:pt>
                <c:pt idx="11">
                  <c:v>1533.0</c:v>
                </c:pt>
                <c:pt idx="12">
                  <c:v>1540.0</c:v>
                </c:pt>
                <c:pt idx="13">
                  <c:v>1532.0</c:v>
                </c:pt>
                <c:pt idx="14">
                  <c:v>1528.0</c:v>
                </c:pt>
                <c:pt idx="15">
                  <c:v>1526.0</c:v>
                </c:pt>
                <c:pt idx="16">
                  <c:v>1533.0</c:v>
                </c:pt>
                <c:pt idx="17">
                  <c:v>1526.0</c:v>
                </c:pt>
                <c:pt idx="18">
                  <c:v>1534.0</c:v>
                </c:pt>
                <c:pt idx="19">
                  <c:v>1536.0</c:v>
                </c:pt>
                <c:pt idx="20">
                  <c:v>1528.0</c:v>
                </c:pt>
                <c:pt idx="21">
                  <c:v>1530.0</c:v>
                </c:pt>
                <c:pt idx="22">
                  <c:v>1536.0</c:v>
                </c:pt>
                <c:pt idx="23">
                  <c:v>1537.0</c:v>
                </c:pt>
                <c:pt idx="24">
                  <c:v>1529.0</c:v>
                </c:pt>
                <c:pt idx="25">
                  <c:v>1535.0</c:v>
                </c:pt>
                <c:pt idx="26">
                  <c:v>1534.0</c:v>
                </c:pt>
                <c:pt idx="27">
                  <c:v>1539.0</c:v>
                </c:pt>
                <c:pt idx="28">
                  <c:v>1536.0</c:v>
                </c:pt>
                <c:pt idx="29">
                  <c:v>1540.0</c:v>
                </c:pt>
                <c:pt idx="30">
                  <c:v>1543.0</c:v>
                </c:pt>
                <c:pt idx="31">
                  <c:v>1540.0</c:v>
                </c:pt>
                <c:pt idx="32">
                  <c:v>1540.0</c:v>
                </c:pt>
                <c:pt idx="33">
                  <c:v>1540.0</c:v>
                </c:pt>
                <c:pt idx="34">
                  <c:v>1540.0</c:v>
                </c:pt>
                <c:pt idx="35">
                  <c:v>1549.0</c:v>
                </c:pt>
                <c:pt idx="36">
                  <c:v>1542.0</c:v>
                </c:pt>
                <c:pt idx="37">
                  <c:v>1540.0</c:v>
                </c:pt>
                <c:pt idx="38">
                  <c:v>1543.0</c:v>
                </c:pt>
                <c:pt idx="39">
                  <c:v>1549.0</c:v>
                </c:pt>
                <c:pt idx="40">
                  <c:v>1546.0</c:v>
                </c:pt>
                <c:pt idx="41">
                  <c:v>1551.0</c:v>
                </c:pt>
                <c:pt idx="42">
                  <c:v>1547.0</c:v>
                </c:pt>
                <c:pt idx="43">
                  <c:v>1544.0</c:v>
                </c:pt>
                <c:pt idx="44">
                  <c:v>1544.0</c:v>
                </c:pt>
                <c:pt idx="45">
                  <c:v>1546.0</c:v>
                </c:pt>
                <c:pt idx="46">
                  <c:v>1549.0</c:v>
                </c:pt>
                <c:pt idx="47">
                  <c:v>1541.0</c:v>
                </c:pt>
                <c:pt idx="48">
                  <c:v>1542.0</c:v>
                </c:pt>
                <c:pt idx="49">
                  <c:v>1550.0</c:v>
                </c:pt>
                <c:pt idx="50">
                  <c:v>1540.0</c:v>
                </c:pt>
                <c:pt idx="51">
                  <c:v>1548.0</c:v>
                </c:pt>
                <c:pt idx="52">
                  <c:v>1544.0</c:v>
                </c:pt>
                <c:pt idx="53">
                  <c:v>1543.0</c:v>
                </c:pt>
                <c:pt idx="54">
                  <c:v>1552.0</c:v>
                </c:pt>
                <c:pt idx="55">
                  <c:v>1555.0</c:v>
                </c:pt>
                <c:pt idx="56">
                  <c:v>1553.0</c:v>
                </c:pt>
                <c:pt idx="57">
                  <c:v>1551.0</c:v>
                </c:pt>
                <c:pt idx="58">
                  <c:v>1560.0</c:v>
                </c:pt>
                <c:pt idx="59">
                  <c:v>1555.0</c:v>
                </c:pt>
                <c:pt idx="60">
                  <c:v>1559.0</c:v>
                </c:pt>
                <c:pt idx="61">
                  <c:v>1556.0</c:v>
                </c:pt>
                <c:pt idx="62">
                  <c:v>1561.0</c:v>
                </c:pt>
                <c:pt idx="63">
                  <c:v>1556.0</c:v>
                </c:pt>
                <c:pt idx="64">
                  <c:v>1568.0</c:v>
                </c:pt>
                <c:pt idx="65">
                  <c:v>1568.0</c:v>
                </c:pt>
                <c:pt idx="66">
                  <c:v>1567.0</c:v>
                </c:pt>
                <c:pt idx="67">
                  <c:v>1570.0</c:v>
                </c:pt>
                <c:pt idx="68">
                  <c:v>1566.0</c:v>
                </c:pt>
                <c:pt idx="69">
                  <c:v>1572.0</c:v>
                </c:pt>
                <c:pt idx="70">
                  <c:v>1572.0</c:v>
                </c:pt>
                <c:pt idx="71">
                  <c:v>1573.0</c:v>
                </c:pt>
                <c:pt idx="72">
                  <c:v>1565.0</c:v>
                </c:pt>
                <c:pt idx="73">
                  <c:v>1570.0</c:v>
                </c:pt>
                <c:pt idx="74">
                  <c:v>1568.0</c:v>
                </c:pt>
                <c:pt idx="75">
                  <c:v>1562.0</c:v>
                </c:pt>
                <c:pt idx="76">
                  <c:v>1567.0</c:v>
                </c:pt>
                <c:pt idx="77">
                  <c:v>1563.0</c:v>
                </c:pt>
                <c:pt idx="78">
                  <c:v>1565.0</c:v>
                </c:pt>
                <c:pt idx="79">
                  <c:v>1560.0</c:v>
                </c:pt>
                <c:pt idx="80">
                  <c:v>1565.0</c:v>
                </c:pt>
                <c:pt idx="81">
                  <c:v>1565.0</c:v>
                </c:pt>
                <c:pt idx="82">
                  <c:v>1565.0</c:v>
                </c:pt>
                <c:pt idx="83">
                  <c:v>1569.0</c:v>
                </c:pt>
                <c:pt idx="84">
                  <c:v>1565.0</c:v>
                </c:pt>
                <c:pt idx="85">
                  <c:v>1573.0</c:v>
                </c:pt>
                <c:pt idx="86">
                  <c:v>1560.0</c:v>
                </c:pt>
                <c:pt idx="87">
                  <c:v>1579.0</c:v>
                </c:pt>
                <c:pt idx="88">
                  <c:v>1571.0</c:v>
                </c:pt>
                <c:pt idx="89">
                  <c:v>1571.0</c:v>
                </c:pt>
                <c:pt idx="90">
                  <c:v>1580.0</c:v>
                </c:pt>
                <c:pt idx="91">
                  <c:v>1584.0</c:v>
                </c:pt>
                <c:pt idx="92">
                  <c:v>1584.0</c:v>
                </c:pt>
                <c:pt idx="93">
                  <c:v>1581.0</c:v>
                </c:pt>
                <c:pt idx="94">
                  <c:v>1582.0</c:v>
                </c:pt>
                <c:pt idx="95">
                  <c:v>1573.0</c:v>
                </c:pt>
                <c:pt idx="96">
                  <c:v>1577.0</c:v>
                </c:pt>
                <c:pt idx="97">
                  <c:v>1578.0</c:v>
                </c:pt>
                <c:pt idx="98">
                  <c:v>1573.0</c:v>
                </c:pt>
                <c:pt idx="99">
                  <c:v>1572.0</c:v>
                </c:pt>
                <c:pt idx="100">
                  <c:v>1572.0</c:v>
                </c:pt>
                <c:pt idx="101">
                  <c:v>1573.0</c:v>
                </c:pt>
                <c:pt idx="102">
                  <c:v>1572.0</c:v>
                </c:pt>
                <c:pt idx="103">
                  <c:v>1573.0</c:v>
                </c:pt>
                <c:pt idx="104">
                  <c:v>1570.0</c:v>
                </c:pt>
                <c:pt idx="105">
                  <c:v>1576.0</c:v>
                </c:pt>
                <c:pt idx="106">
                  <c:v>1573.0</c:v>
                </c:pt>
                <c:pt idx="107">
                  <c:v>1578.0</c:v>
                </c:pt>
                <c:pt idx="108">
                  <c:v>1578.0</c:v>
                </c:pt>
                <c:pt idx="109">
                  <c:v>1579.0</c:v>
                </c:pt>
                <c:pt idx="110">
                  <c:v>1581.0</c:v>
                </c:pt>
                <c:pt idx="111">
                  <c:v>1585.0</c:v>
                </c:pt>
                <c:pt idx="112">
                  <c:v>1585.0</c:v>
                </c:pt>
                <c:pt idx="113">
                  <c:v>1587.0</c:v>
                </c:pt>
                <c:pt idx="114">
                  <c:v>1594.0</c:v>
                </c:pt>
                <c:pt idx="115">
                  <c:v>1594.0</c:v>
                </c:pt>
                <c:pt idx="116">
                  <c:v>1595.0</c:v>
                </c:pt>
                <c:pt idx="117">
                  <c:v>1596.0</c:v>
                </c:pt>
                <c:pt idx="118">
                  <c:v>1597.0</c:v>
                </c:pt>
                <c:pt idx="119">
                  <c:v>1593.0</c:v>
                </c:pt>
                <c:pt idx="120">
                  <c:v>1593.0</c:v>
                </c:pt>
                <c:pt idx="121">
                  <c:v>1588.0</c:v>
                </c:pt>
                <c:pt idx="122">
                  <c:v>1591.0</c:v>
                </c:pt>
                <c:pt idx="123">
                  <c:v>1595.0</c:v>
                </c:pt>
                <c:pt idx="124">
                  <c:v>1588.0</c:v>
                </c:pt>
                <c:pt idx="125">
                  <c:v>1581.0</c:v>
                </c:pt>
                <c:pt idx="126">
                  <c:v>1584.0</c:v>
                </c:pt>
                <c:pt idx="127">
                  <c:v>1590.0</c:v>
                </c:pt>
                <c:pt idx="128">
                  <c:v>1596.0</c:v>
                </c:pt>
                <c:pt idx="129">
                  <c:v>1589.0</c:v>
                </c:pt>
                <c:pt idx="130">
                  <c:v>1599.0</c:v>
                </c:pt>
                <c:pt idx="131">
                  <c:v>1597.0</c:v>
                </c:pt>
                <c:pt idx="132">
                  <c:v>1604.0</c:v>
                </c:pt>
                <c:pt idx="133">
                  <c:v>1617.0</c:v>
                </c:pt>
                <c:pt idx="134">
                  <c:v>1614.0</c:v>
                </c:pt>
                <c:pt idx="135">
                  <c:v>1623.0</c:v>
                </c:pt>
                <c:pt idx="136">
                  <c:v>1628.0</c:v>
                </c:pt>
                <c:pt idx="137">
                  <c:v>1640.0</c:v>
                </c:pt>
                <c:pt idx="138">
                  <c:v>1640.0</c:v>
                </c:pt>
                <c:pt idx="139">
                  <c:v>1654.0</c:v>
                </c:pt>
                <c:pt idx="140">
                  <c:v>1658.0</c:v>
                </c:pt>
                <c:pt idx="141">
                  <c:v>1664.0</c:v>
                </c:pt>
                <c:pt idx="142">
                  <c:v>1662.0</c:v>
                </c:pt>
                <c:pt idx="143">
                  <c:v>1666.0</c:v>
                </c:pt>
                <c:pt idx="144">
                  <c:v>1665.0</c:v>
                </c:pt>
                <c:pt idx="145">
                  <c:v>1661.0</c:v>
                </c:pt>
                <c:pt idx="146">
                  <c:v>1671.0</c:v>
                </c:pt>
                <c:pt idx="147">
                  <c:v>1663.0</c:v>
                </c:pt>
                <c:pt idx="148">
                  <c:v>1666.0</c:v>
                </c:pt>
                <c:pt idx="149">
                  <c:v>1665.0</c:v>
                </c:pt>
                <c:pt idx="150">
                  <c:v>1662.0</c:v>
                </c:pt>
                <c:pt idx="151">
                  <c:v>1660.0</c:v>
                </c:pt>
                <c:pt idx="152">
                  <c:v>1660.0</c:v>
                </c:pt>
                <c:pt idx="153">
                  <c:v>1669.0</c:v>
                </c:pt>
                <c:pt idx="154">
                  <c:v>1660.0</c:v>
                </c:pt>
                <c:pt idx="155">
                  <c:v>1665.0</c:v>
                </c:pt>
                <c:pt idx="156">
                  <c:v>1672.0</c:v>
                </c:pt>
                <c:pt idx="157">
                  <c:v>1671.0</c:v>
                </c:pt>
                <c:pt idx="158">
                  <c:v>1671.0</c:v>
                </c:pt>
                <c:pt idx="159">
                  <c:v>1678.0</c:v>
                </c:pt>
                <c:pt idx="160">
                  <c:v>1670.0</c:v>
                </c:pt>
                <c:pt idx="161">
                  <c:v>1673.0</c:v>
                </c:pt>
                <c:pt idx="162">
                  <c:v>1679.0</c:v>
                </c:pt>
                <c:pt idx="163">
                  <c:v>1676.0</c:v>
                </c:pt>
                <c:pt idx="164">
                  <c:v>1676.0</c:v>
                </c:pt>
                <c:pt idx="165">
                  <c:v>1677.0</c:v>
                </c:pt>
                <c:pt idx="166">
                  <c:v>1672.0</c:v>
                </c:pt>
                <c:pt idx="167">
                  <c:v>1677.0</c:v>
                </c:pt>
                <c:pt idx="168">
                  <c:v>1676.0</c:v>
                </c:pt>
                <c:pt idx="169">
                  <c:v>1678.0</c:v>
                </c:pt>
                <c:pt idx="170">
                  <c:v>1670.0</c:v>
                </c:pt>
                <c:pt idx="171">
                  <c:v>1673.0</c:v>
                </c:pt>
                <c:pt idx="172">
                  <c:v>1671.0</c:v>
                </c:pt>
                <c:pt idx="173">
                  <c:v>1673.0</c:v>
                </c:pt>
                <c:pt idx="174">
                  <c:v>1679.0</c:v>
                </c:pt>
                <c:pt idx="175">
                  <c:v>1673.0</c:v>
                </c:pt>
                <c:pt idx="176">
                  <c:v>1671.0</c:v>
                </c:pt>
                <c:pt idx="177">
                  <c:v>1676.0</c:v>
                </c:pt>
                <c:pt idx="178">
                  <c:v>1683.0</c:v>
                </c:pt>
                <c:pt idx="179">
                  <c:v>1679.0</c:v>
                </c:pt>
                <c:pt idx="180">
                  <c:v>1681.0</c:v>
                </c:pt>
                <c:pt idx="181">
                  <c:v>1681.0</c:v>
                </c:pt>
                <c:pt idx="182">
                  <c:v>1684.0</c:v>
                </c:pt>
                <c:pt idx="183">
                  <c:v>1681.0</c:v>
                </c:pt>
                <c:pt idx="184">
                  <c:v>1681.0</c:v>
                </c:pt>
                <c:pt idx="185">
                  <c:v>1683.0</c:v>
                </c:pt>
                <c:pt idx="186">
                  <c:v>1678.0</c:v>
                </c:pt>
                <c:pt idx="187">
                  <c:v>1682.0</c:v>
                </c:pt>
                <c:pt idx="188">
                  <c:v>1682.0</c:v>
                </c:pt>
                <c:pt idx="189">
                  <c:v>1677.0</c:v>
                </c:pt>
                <c:pt idx="190">
                  <c:v>1677.0</c:v>
                </c:pt>
                <c:pt idx="191">
                  <c:v>1676.0</c:v>
                </c:pt>
                <c:pt idx="192">
                  <c:v>1669.0</c:v>
                </c:pt>
                <c:pt idx="193">
                  <c:v>1669.0</c:v>
                </c:pt>
                <c:pt idx="194">
                  <c:v>1665.0</c:v>
                </c:pt>
                <c:pt idx="195">
                  <c:v>1672.0</c:v>
                </c:pt>
                <c:pt idx="196">
                  <c:v>1671.0</c:v>
                </c:pt>
                <c:pt idx="197">
                  <c:v>1669.0</c:v>
                </c:pt>
                <c:pt idx="198">
                  <c:v>1669.0</c:v>
                </c:pt>
                <c:pt idx="199">
                  <c:v>1669.0</c:v>
                </c:pt>
                <c:pt idx="200">
                  <c:v>1668.0</c:v>
                </c:pt>
                <c:pt idx="201">
                  <c:v>1667.0</c:v>
                </c:pt>
                <c:pt idx="202">
                  <c:v>1665.0</c:v>
                </c:pt>
                <c:pt idx="203">
                  <c:v>1665.0</c:v>
                </c:pt>
                <c:pt idx="204">
                  <c:v>1672.0</c:v>
                </c:pt>
                <c:pt idx="205">
                  <c:v>1672.0</c:v>
                </c:pt>
                <c:pt idx="206">
                  <c:v>1674.0</c:v>
                </c:pt>
                <c:pt idx="207">
                  <c:v>1673.0</c:v>
                </c:pt>
                <c:pt idx="208">
                  <c:v>1683.0</c:v>
                </c:pt>
                <c:pt idx="209">
                  <c:v>1682.0</c:v>
                </c:pt>
                <c:pt idx="210">
                  <c:v>1683.0</c:v>
                </c:pt>
                <c:pt idx="211">
                  <c:v>1695.0</c:v>
                </c:pt>
                <c:pt idx="212">
                  <c:v>1688.0</c:v>
                </c:pt>
                <c:pt idx="213">
                  <c:v>1700.0</c:v>
                </c:pt>
                <c:pt idx="214">
                  <c:v>1701.0</c:v>
                </c:pt>
                <c:pt idx="215">
                  <c:v>1700.0</c:v>
                </c:pt>
                <c:pt idx="216">
                  <c:v>1704.0</c:v>
                </c:pt>
                <c:pt idx="217">
                  <c:v>1699.0</c:v>
                </c:pt>
                <c:pt idx="218">
                  <c:v>1704.0</c:v>
                </c:pt>
                <c:pt idx="219">
                  <c:v>1703.0</c:v>
                </c:pt>
                <c:pt idx="220">
                  <c:v>1705.0</c:v>
                </c:pt>
                <c:pt idx="221">
                  <c:v>1709.0</c:v>
                </c:pt>
                <c:pt idx="222">
                  <c:v>1707.0</c:v>
                </c:pt>
                <c:pt idx="223">
                  <c:v>1715.0</c:v>
                </c:pt>
                <c:pt idx="224">
                  <c:v>1718.0</c:v>
                </c:pt>
                <c:pt idx="225">
                  <c:v>1722.0</c:v>
                </c:pt>
                <c:pt idx="226">
                  <c:v>1728.0</c:v>
                </c:pt>
                <c:pt idx="227">
                  <c:v>1732.0</c:v>
                </c:pt>
                <c:pt idx="228">
                  <c:v>1736.0</c:v>
                </c:pt>
                <c:pt idx="229">
                  <c:v>1742.0</c:v>
                </c:pt>
                <c:pt idx="230">
                  <c:v>1753.0</c:v>
                </c:pt>
                <c:pt idx="231">
                  <c:v>1753.0</c:v>
                </c:pt>
                <c:pt idx="232">
                  <c:v>1735.0</c:v>
                </c:pt>
                <c:pt idx="233">
                  <c:v>1766.0</c:v>
                </c:pt>
                <c:pt idx="234">
                  <c:v>1763.0</c:v>
                </c:pt>
                <c:pt idx="235">
                  <c:v>1758.0</c:v>
                </c:pt>
                <c:pt idx="236">
                  <c:v>1765.0</c:v>
                </c:pt>
                <c:pt idx="237">
                  <c:v>1775.0</c:v>
                </c:pt>
                <c:pt idx="238">
                  <c:v>1770.0</c:v>
                </c:pt>
                <c:pt idx="239">
                  <c:v>1776.0</c:v>
                </c:pt>
                <c:pt idx="240">
                  <c:v>1766.0</c:v>
                </c:pt>
                <c:pt idx="241">
                  <c:v>1783.0</c:v>
                </c:pt>
                <c:pt idx="242">
                  <c:v>1776.0</c:v>
                </c:pt>
                <c:pt idx="243">
                  <c:v>1776.0</c:v>
                </c:pt>
                <c:pt idx="244">
                  <c:v>1783.0</c:v>
                </c:pt>
                <c:pt idx="245">
                  <c:v>1789.0</c:v>
                </c:pt>
                <c:pt idx="246">
                  <c:v>1792.0</c:v>
                </c:pt>
                <c:pt idx="247">
                  <c:v>1780.0</c:v>
                </c:pt>
                <c:pt idx="248">
                  <c:v>1799.0</c:v>
                </c:pt>
                <c:pt idx="249">
                  <c:v>1794.0</c:v>
                </c:pt>
                <c:pt idx="250">
                  <c:v>1797.0</c:v>
                </c:pt>
                <c:pt idx="251">
                  <c:v>1799.0</c:v>
                </c:pt>
                <c:pt idx="252">
                  <c:v>1795.0</c:v>
                </c:pt>
                <c:pt idx="253">
                  <c:v>1794.0</c:v>
                </c:pt>
                <c:pt idx="254">
                  <c:v>1796.0</c:v>
                </c:pt>
                <c:pt idx="255">
                  <c:v>1796.0</c:v>
                </c:pt>
                <c:pt idx="256">
                  <c:v>1789.0</c:v>
                </c:pt>
                <c:pt idx="257">
                  <c:v>1795.0</c:v>
                </c:pt>
                <c:pt idx="258">
                  <c:v>1791.0</c:v>
                </c:pt>
                <c:pt idx="259">
                  <c:v>1798.0</c:v>
                </c:pt>
                <c:pt idx="260">
                  <c:v>1798.0</c:v>
                </c:pt>
                <c:pt idx="261">
                  <c:v>1785.0</c:v>
                </c:pt>
                <c:pt idx="262">
                  <c:v>1788.0</c:v>
                </c:pt>
                <c:pt idx="263">
                  <c:v>1787.0</c:v>
                </c:pt>
                <c:pt idx="264">
                  <c:v>1775.0</c:v>
                </c:pt>
                <c:pt idx="265">
                  <c:v>1775.0</c:v>
                </c:pt>
                <c:pt idx="266">
                  <c:v>1780.0</c:v>
                </c:pt>
                <c:pt idx="267">
                  <c:v>1778.0</c:v>
                </c:pt>
                <c:pt idx="268">
                  <c:v>1778.0</c:v>
                </c:pt>
                <c:pt idx="269">
                  <c:v>1779.0</c:v>
                </c:pt>
                <c:pt idx="270">
                  <c:v>1783.0</c:v>
                </c:pt>
                <c:pt idx="271">
                  <c:v>1784.0</c:v>
                </c:pt>
                <c:pt idx="272">
                  <c:v>1781.0</c:v>
                </c:pt>
                <c:pt idx="273">
                  <c:v>1783.0</c:v>
                </c:pt>
                <c:pt idx="274">
                  <c:v>1776.0</c:v>
                </c:pt>
                <c:pt idx="275">
                  <c:v>1790.0</c:v>
                </c:pt>
                <c:pt idx="276">
                  <c:v>1789.0</c:v>
                </c:pt>
                <c:pt idx="277">
                  <c:v>1800.0</c:v>
                </c:pt>
                <c:pt idx="278">
                  <c:v>1794.0</c:v>
                </c:pt>
                <c:pt idx="279">
                  <c:v>1801.0</c:v>
                </c:pt>
                <c:pt idx="280">
                  <c:v>1792.0</c:v>
                </c:pt>
                <c:pt idx="281">
                  <c:v>1798.0</c:v>
                </c:pt>
                <c:pt idx="282">
                  <c:v>1810.0</c:v>
                </c:pt>
                <c:pt idx="283">
                  <c:v>1803.0</c:v>
                </c:pt>
                <c:pt idx="284">
                  <c:v>1803.0</c:v>
                </c:pt>
                <c:pt idx="285">
                  <c:v>1794.0</c:v>
                </c:pt>
                <c:pt idx="286">
                  <c:v>1801.0</c:v>
                </c:pt>
                <c:pt idx="287">
                  <c:v>1805.0</c:v>
                </c:pt>
                <c:pt idx="288">
                  <c:v>1804.0</c:v>
                </c:pt>
                <c:pt idx="289">
                  <c:v>1796.0</c:v>
                </c:pt>
                <c:pt idx="290">
                  <c:v>1808.0</c:v>
                </c:pt>
                <c:pt idx="291">
                  <c:v>1803.0</c:v>
                </c:pt>
                <c:pt idx="292">
                  <c:v>1803.0</c:v>
                </c:pt>
                <c:pt idx="293">
                  <c:v>1801.0</c:v>
                </c:pt>
                <c:pt idx="294">
                  <c:v>1803.0</c:v>
                </c:pt>
                <c:pt idx="295">
                  <c:v>1796.0</c:v>
                </c:pt>
                <c:pt idx="296">
                  <c:v>1793.0</c:v>
                </c:pt>
                <c:pt idx="297">
                  <c:v>1790.0</c:v>
                </c:pt>
                <c:pt idx="298">
                  <c:v>1803.0</c:v>
                </c:pt>
                <c:pt idx="299">
                  <c:v>1793.0</c:v>
                </c:pt>
                <c:pt idx="300">
                  <c:v>1790.0</c:v>
                </c:pt>
                <c:pt idx="301">
                  <c:v>1798.0</c:v>
                </c:pt>
                <c:pt idx="302">
                  <c:v>1805.0</c:v>
                </c:pt>
                <c:pt idx="303">
                  <c:v>1808.0</c:v>
                </c:pt>
                <c:pt idx="304">
                  <c:v>1804.0</c:v>
                </c:pt>
                <c:pt idx="305">
                  <c:v>1803.0</c:v>
                </c:pt>
                <c:pt idx="306">
                  <c:v>1810.0</c:v>
                </c:pt>
                <c:pt idx="307">
                  <c:v>1815.0</c:v>
                </c:pt>
                <c:pt idx="308">
                  <c:v>1813.0</c:v>
                </c:pt>
                <c:pt idx="309">
                  <c:v>1820.0</c:v>
                </c:pt>
                <c:pt idx="310">
                  <c:v>1830.0</c:v>
                </c:pt>
                <c:pt idx="311">
                  <c:v>1828.0</c:v>
                </c:pt>
                <c:pt idx="312">
                  <c:v>1838.0</c:v>
                </c:pt>
                <c:pt idx="313">
                  <c:v>1847.0</c:v>
                </c:pt>
                <c:pt idx="314">
                  <c:v>1843.0</c:v>
                </c:pt>
                <c:pt idx="315">
                  <c:v>1843.0</c:v>
                </c:pt>
                <c:pt idx="316">
                  <c:v>1849.0</c:v>
                </c:pt>
                <c:pt idx="317">
                  <c:v>1845.0</c:v>
                </c:pt>
                <c:pt idx="318">
                  <c:v>1842.0</c:v>
                </c:pt>
                <c:pt idx="319">
                  <c:v>1844.0</c:v>
                </c:pt>
                <c:pt idx="320">
                  <c:v>1836.0</c:v>
                </c:pt>
                <c:pt idx="321">
                  <c:v>1830.0</c:v>
                </c:pt>
                <c:pt idx="322">
                  <c:v>1833.0</c:v>
                </c:pt>
                <c:pt idx="323">
                  <c:v>1830.0</c:v>
                </c:pt>
                <c:pt idx="324">
                  <c:v>1821.0</c:v>
                </c:pt>
                <c:pt idx="325">
                  <c:v>1813.0</c:v>
                </c:pt>
                <c:pt idx="326">
                  <c:v>1819.0</c:v>
                </c:pt>
                <c:pt idx="327">
                  <c:v>1813.0</c:v>
                </c:pt>
                <c:pt idx="328">
                  <c:v>1822.0</c:v>
                </c:pt>
                <c:pt idx="329">
                  <c:v>1827.0</c:v>
                </c:pt>
                <c:pt idx="330">
                  <c:v>1828.0</c:v>
                </c:pt>
                <c:pt idx="331">
                  <c:v>1823.0</c:v>
                </c:pt>
                <c:pt idx="332">
                  <c:v>1831.0</c:v>
                </c:pt>
                <c:pt idx="333">
                  <c:v>1843.0</c:v>
                </c:pt>
                <c:pt idx="334">
                  <c:v>1841.0</c:v>
                </c:pt>
                <c:pt idx="335">
                  <c:v>1841.0</c:v>
                </c:pt>
                <c:pt idx="336">
                  <c:v>1843.0</c:v>
                </c:pt>
                <c:pt idx="337">
                  <c:v>1844.0</c:v>
                </c:pt>
                <c:pt idx="338">
                  <c:v>1859.0</c:v>
                </c:pt>
                <c:pt idx="339">
                  <c:v>1852.0</c:v>
                </c:pt>
                <c:pt idx="340">
                  <c:v>1858.0</c:v>
                </c:pt>
                <c:pt idx="341">
                  <c:v>1857.0</c:v>
                </c:pt>
                <c:pt idx="342">
                  <c:v>1860.0</c:v>
                </c:pt>
                <c:pt idx="343">
                  <c:v>1870.0</c:v>
                </c:pt>
                <c:pt idx="344">
                  <c:v>1882.0</c:v>
                </c:pt>
                <c:pt idx="345">
                  <c:v>1884.0</c:v>
                </c:pt>
                <c:pt idx="346">
                  <c:v>1886.0</c:v>
                </c:pt>
                <c:pt idx="347">
                  <c:v>1887.0</c:v>
                </c:pt>
                <c:pt idx="348">
                  <c:v>1890.0</c:v>
                </c:pt>
                <c:pt idx="349">
                  <c:v>1900.0</c:v>
                </c:pt>
                <c:pt idx="350">
                  <c:v>1896.0</c:v>
                </c:pt>
                <c:pt idx="351">
                  <c:v>1900.0</c:v>
                </c:pt>
                <c:pt idx="352">
                  <c:v>1900.0</c:v>
                </c:pt>
                <c:pt idx="353">
                  <c:v>1897.0</c:v>
                </c:pt>
                <c:pt idx="354">
                  <c:v>1899.0</c:v>
                </c:pt>
                <c:pt idx="355">
                  <c:v>1897.0</c:v>
                </c:pt>
                <c:pt idx="356">
                  <c:v>1897.0</c:v>
                </c:pt>
                <c:pt idx="357">
                  <c:v>1901.0</c:v>
                </c:pt>
                <c:pt idx="358">
                  <c:v>1888.0</c:v>
                </c:pt>
                <c:pt idx="359">
                  <c:v>1898.0</c:v>
                </c:pt>
                <c:pt idx="360">
                  <c:v>1893.0</c:v>
                </c:pt>
                <c:pt idx="361">
                  <c:v>1899.0</c:v>
                </c:pt>
                <c:pt idx="362">
                  <c:v>1891.0</c:v>
                </c:pt>
                <c:pt idx="363">
                  <c:v>1897.0</c:v>
                </c:pt>
                <c:pt idx="364">
                  <c:v>1901.0</c:v>
                </c:pt>
                <c:pt idx="365">
                  <c:v>1895.0</c:v>
                </c:pt>
                <c:pt idx="366">
                  <c:v>1901.0</c:v>
                </c:pt>
                <c:pt idx="367">
                  <c:v>1893.0</c:v>
                </c:pt>
                <c:pt idx="368">
                  <c:v>1904.0</c:v>
                </c:pt>
                <c:pt idx="369">
                  <c:v>1911.0</c:v>
                </c:pt>
                <c:pt idx="370">
                  <c:v>1913.0</c:v>
                </c:pt>
                <c:pt idx="371">
                  <c:v>1902.0</c:v>
                </c:pt>
                <c:pt idx="372">
                  <c:v>1906.0</c:v>
                </c:pt>
                <c:pt idx="373">
                  <c:v>1909.0</c:v>
                </c:pt>
                <c:pt idx="374">
                  <c:v>1915.0</c:v>
                </c:pt>
                <c:pt idx="375">
                  <c:v>1911.0</c:v>
                </c:pt>
                <c:pt idx="376">
                  <c:v>1918.0</c:v>
                </c:pt>
                <c:pt idx="377">
                  <c:v>1920.0</c:v>
                </c:pt>
                <c:pt idx="378">
                  <c:v>1917.0</c:v>
                </c:pt>
                <c:pt idx="379">
                  <c:v>1918.0</c:v>
                </c:pt>
                <c:pt idx="380">
                  <c:v>1911.0</c:v>
                </c:pt>
                <c:pt idx="381">
                  <c:v>1919.0</c:v>
                </c:pt>
                <c:pt idx="382">
                  <c:v>1921.0</c:v>
                </c:pt>
                <c:pt idx="383">
                  <c:v>1920.0</c:v>
                </c:pt>
                <c:pt idx="384">
                  <c:v>1915.0</c:v>
                </c:pt>
                <c:pt idx="385">
                  <c:v>1906.0</c:v>
                </c:pt>
                <c:pt idx="386">
                  <c:v>1903.0</c:v>
                </c:pt>
                <c:pt idx="387">
                  <c:v>1897.0</c:v>
                </c:pt>
                <c:pt idx="388">
                  <c:v>1896.0</c:v>
                </c:pt>
                <c:pt idx="389">
                  <c:v>1894.0</c:v>
                </c:pt>
                <c:pt idx="390">
                  <c:v>1893.0</c:v>
                </c:pt>
                <c:pt idx="391">
                  <c:v>1895.0</c:v>
                </c:pt>
                <c:pt idx="392">
                  <c:v>1891.0</c:v>
                </c:pt>
                <c:pt idx="393">
                  <c:v>1884.0</c:v>
                </c:pt>
                <c:pt idx="394">
                  <c:v>1892.0</c:v>
                </c:pt>
                <c:pt idx="395">
                  <c:v>1892.0</c:v>
                </c:pt>
                <c:pt idx="396">
                  <c:v>1891.0</c:v>
                </c:pt>
                <c:pt idx="397">
                  <c:v>1898.0</c:v>
                </c:pt>
                <c:pt idx="398">
                  <c:v>1903.0</c:v>
                </c:pt>
                <c:pt idx="399">
                  <c:v>1908.0</c:v>
                </c:pt>
                <c:pt idx="400">
                  <c:v>1911.0</c:v>
                </c:pt>
                <c:pt idx="401">
                  <c:v>1910.0</c:v>
                </c:pt>
                <c:pt idx="402">
                  <c:v>1912.0</c:v>
                </c:pt>
                <c:pt idx="403">
                  <c:v>1919.0</c:v>
                </c:pt>
                <c:pt idx="404">
                  <c:v>1912.0</c:v>
                </c:pt>
                <c:pt idx="405">
                  <c:v>1911.0</c:v>
                </c:pt>
                <c:pt idx="406">
                  <c:v>1910.0</c:v>
                </c:pt>
                <c:pt idx="407">
                  <c:v>1909.0</c:v>
                </c:pt>
                <c:pt idx="408">
                  <c:v>1909.0</c:v>
                </c:pt>
                <c:pt idx="409">
                  <c:v>1909.0</c:v>
                </c:pt>
                <c:pt idx="410">
                  <c:v>1912.0</c:v>
                </c:pt>
                <c:pt idx="411">
                  <c:v>1914.0</c:v>
                </c:pt>
                <c:pt idx="412">
                  <c:v>1910.0</c:v>
                </c:pt>
                <c:pt idx="413">
                  <c:v>1919.0</c:v>
                </c:pt>
                <c:pt idx="414">
                  <c:v>1922.0</c:v>
                </c:pt>
                <c:pt idx="415">
                  <c:v>1920.0</c:v>
                </c:pt>
                <c:pt idx="416">
                  <c:v>1920.0</c:v>
                </c:pt>
                <c:pt idx="417">
                  <c:v>1923.0</c:v>
                </c:pt>
                <c:pt idx="418">
                  <c:v>1925.0</c:v>
                </c:pt>
                <c:pt idx="419">
                  <c:v>1929.0</c:v>
                </c:pt>
                <c:pt idx="420">
                  <c:v>1925.0</c:v>
                </c:pt>
                <c:pt idx="421">
                  <c:v>1916.0</c:v>
                </c:pt>
                <c:pt idx="422">
                  <c:v>1924.0</c:v>
                </c:pt>
                <c:pt idx="423">
                  <c:v>1922.0</c:v>
                </c:pt>
                <c:pt idx="424">
                  <c:v>1914.0</c:v>
                </c:pt>
                <c:pt idx="425">
                  <c:v>1918.0</c:v>
                </c:pt>
                <c:pt idx="426">
                  <c:v>1918.0</c:v>
                </c:pt>
                <c:pt idx="427">
                  <c:v>1915.0</c:v>
                </c:pt>
                <c:pt idx="428">
                  <c:v>1907.0</c:v>
                </c:pt>
                <c:pt idx="429">
                  <c:v>1907.0</c:v>
                </c:pt>
                <c:pt idx="430">
                  <c:v>1907.0</c:v>
                </c:pt>
                <c:pt idx="431">
                  <c:v>1912.0</c:v>
                </c:pt>
                <c:pt idx="432">
                  <c:v>1910.0</c:v>
                </c:pt>
                <c:pt idx="433">
                  <c:v>1911.0</c:v>
                </c:pt>
                <c:pt idx="434">
                  <c:v>1905.0</c:v>
                </c:pt>
                <c:pt idx="435">
                  <c:v>1896.0</c:v>
                </c:pt>
                <c:pt idx="436">
                  <c:v>1903.0</c:v>
                </c:pt>
                <c:pt idx="437">
                  <c:v>1885.0</c:v>
                </c:pt>
                <c:pt idx="438">
                  <c:v>1889.0</c:v>
                </c:pt>
                <c:pt idx="439">
                  <c:v>1900.0</c:v>
                </c:pt>
                <c:pt idx="440">
                  <c:v>1898.0</c:v>
                </c:pt>
                <c:pt idx="441">
                  <c:v>1899.0</c:v>
                </c:pt>
                <c:pt idx="442">
                  <c:v>1889.0</c:v>
                </c:pt>
                <c:pt idx="443">
                  <c:v>1894.0</c:v>
                </c:pt>
                <c:pt idx="444">
                  <c:v>1901.0</c:v>
                </c:pt>
                <c:pt idx="445">
                  <c:v>1897.0</c:v>
                </c:pt>
                <c:pt idx="446">
                  <c:v>1893.0</c:v>
                </c:pt>
                <c:pt idx="447">
                  <c:v>1901.0</c:v>
                </c:pt>
                <c:pt idx="448">
                  <c:v>1904.0</c:v>
                </c:pt>
                <c:pt idx="449">
                  <c:v>1907.0</c:v>
                </c:pt>
                <c:pt idx="450">
                  <c:v>1901.0</c:v>
                </c:pt>
                <c:pt idx="451">
                  <c:v>1898.0</c:v>
                </c:pt>
                <c:pt idx="452">
                  <c:v>1909.0</c:v>
                </c:pt>
                <c:pt idx="453">
                  <c:v>1896.0</c:v>
                </c:pt>
                <c:pt idx="454">
                  <c:v>1905.0</c:v>
                </c:pt>
                <c:pt idx="455">
                  <c:v>1900.0</c:v>
                </c:pt>
                <c:pt idx="456">
                  <c:v>1905.0</c:v>
                </c:pt>
                <c:pt idx="457">
                  <c:v>1901.0</c:v>
                </c:pt>
                <c:pt idx="458">
                  <c:v>1896.0</c:v>
                </c:pt>
                <c:pt idx="459">
                  <c:v>1892.0</c:v>
                </c:pt>
                <c:pt idx="460">
                  <c:v>1898.0</c:v>
                </c:pt>
                <c:pt idx="461">
                  <c:v>1906.0</c:v>
                </c:pt>
                <c:pt idx="462">
                  <c:v>1901.0</c:v>
                </c:pt>
                <c:pt idx="463">
                  <c:v>1902.0</c:v>
                </c:pt>
                <c:pt idx="464">
                  <c:v>1905.0</c:v>
                </c:pt>
                <c:pt idx="465">
                  <c:v>1907.0</c:v>
                </c:pt>
                <c:pt idx="466">
                  <c:v>1898.0</c:v>
                </c:pt>
                <c:pt idx="467">
                  <c:v>1894.0</c:v>
                </c:pt>
                <c:pt idx="468">
                  <c:v>1895.0</c:v>
                </c:pt>
                <c:pt idx="469">
                  <c:v>1895.0</c:v>
                </c:pt>
                <c:pt idx="470">
                  <c:v>1897.0</c:v>
                </c:pt>
                <c:pt idx="471">
                  <c:v>1893.0</c:v>
                </c:pt>
                <c:pt idx="472">
                  <c:v>1889.0</c:v>
                </c:pt>
                <c:pt idx="473">
                  <c:v>1888.0</c:v>
                </c:pt>
                <c:pt idx="474">
                  <c:v>1888.0</c:v>
                </c:pt>
                <c:pt idx="475">
                  <c:v>1879.0</c:v>
                </c:pt>
                <c:pt idx="476">
                  <c:v>1886.0</c:v>
                </c:pt>
                <c:pt idx="477">
                  <c:v>1885.0</c:v>
                </c:pt>
                <c:pt idx="478">
                  <c:v>1884.0</c:v>
                </c:pt>
                <c:pt idx="479">
                  <c:v>1875.0</c:v>
                </c:pt>
                <c:pt idx="480">
                  <c:v>1879.0</c:v>
                </c:pt>
                <c:pt idx="481">
                  <c:v>1892.0</c:v>
                </c:pt>
                <c:pt idx="482">
                  <c:v>1883.0</c:v>
                </c:pt>
                <c:pt idx="483">
                  <c:v>1879.0</c:v>
                </c:pt>
                <c:pt idx="484">
                  <c:v>1889.0</c:v>
                </c:pt>
                <c:pt idx="485">
                  <c:v>1883.0</c:v>
                </c:pt>
                <c:pt idx="486">
                  <c:v>1890.0</c:v>
                </c:pt>
                <c:pt idx="487">
                  <c:v>1884.0</c:v>
                </c:pt>
                <c:pt idx="488">
                  <c:v>1891.0</c:v>
                </c:pt>
                <c:pt idx="489">
                  <c:v>1891.0</c:v>
                </c:pt>
                <c:pt idx="490">
                  <c:v>1888.0</c:v>
                </c:pt>
                <c:pt idx="491">
                  <c:v>1889.0</c:v>
                </c:pt>
                <c:pt idx="492">
                  <c:v>1880.0</c:v>
                </c:pt>
                <c:pt idx="493">
                  <c:v>1893.0</c:v>
                </c:pt>
                <c:pt idx="494">
                  <c:v>1889.0</c:v>
                </c:pt>
                <c:pt idx="495">
                  <c:v>1895.0</c:v>
                </c:pt>
                <c:pt idx="496">
                  <c:v>1881.0</c:v>
                </c:pt>
                <c:pt idx="497">
                  <c:v>1889.0</c:v>
                </c:pt>
                <c:pt idx="498">
                  <c:v>1889.0</c:v>
                </c:pt>
                <c:pt idx="499">
                  <c:v>1889.0</c:v>
                </c:pt>
                <c:pt idx="500">
                  <c:v>1886.0</c:v>
                </c:pt>
                <c:pt idx="501">
                  <c:v>1886.0</c:v>
                </c:pt>
                <c:pt idx="502">
                  <c:v>1880.0</c:v>
                </c:pt>
                <c:pt idx="503">
                  <c:v>1876.0</c:v>
                </c:pt>
                <c:pt idx="504">
                  <c:v>1873.0</c:v>
                </c:pt>
                <c:pt idx="505">
                  <c:v>1886.0</c:v>
                </c:pt>
                <c:pt idx="506">
                  <c:v>1878.0</c:v>
                </c:pt>
                <c:pt idx="507">
                  <c:v>1881.0</c:v>
                </c:pt>
                <c:pt idx="508">
                  <c:v>1878.0</c:v>
                </c:pt>
                <c:pt idx="509">
                  <c:v>1881.0</c:v>
                </c:pt>
                <c:pt idx="510">
                  <c:v>1875.0</c:v>
                </c:pt>
                <c:pt idx="511">
                  <c:v>1880.0</c:v>
                </c:pt>
                <c:pt idx="512">
                  <c:v>1872.0</c:v>
                </c:pt>
                <c:pt idx="513">
                  <c:v>1873.0</c:v>
                </c:pt>
                <c:pt idx="514">
                  <c:v>1875.0</c:v>
                </c:pt>
                <c:pt idx="515">
                  <c:v>1868.0</c:v>
                </c:pt>
                <c:pt idx="516">
                  <c:v>1882.0</c:v>
                </c:pt>
                <c:pt idx="517">
                  <c:v>1874.0</c:v>
                </c:pt>
                <c:pt idx="518">
                  <c:v>1868.0</c:v>
                </c:pt>
                <c:pt idx="519">
                  <c:v>1870.0</c:v>
                </c:pt>
                <c:pt idx="520">
                  <c:v>1860.0</c:v>
                </c:pt>
                <c:pt idx="521">
                  <c:v>1874.0</c:v>
                </c:pt>
                <c:pt idx="522">
                  <c:v>1868.0</c:v>
                </c:pt>
                <c:pt idx="523">
                  <c:v>1879.0</c:v>
                </c:pt>
                <c:pt idx="524">
                  <c:v>1875.0</c:v>
                </c:pt>
                <c:pt idx="525">
                  <c:v>1880.0</c:v>
                </c:pt>
                <c:pt idx="526">
                  <c:v>1873.0</c:v>
                </c:pt>
                <c:pt idx="527">
                  <c:v>1879.0</c:v>
                </c:pt>
                <c:pt idx="528">
                  <c:v>1883.0</c:v>
                </c:pt>
                <c:pt idx="529">
                  <c:v>1887.0</c:v>
                </c:pt>
                <c:pt idx="530">
                  <c:v>1878.0</c:v>
                </c:pt>
                <c:pt idx="531">
                  <c:v>1881.0</c:v>
                </c:pt>
                <c:pt idx="532">
                  <c:v>1893.0</c:v>
                </c:pt>
                <c:pt idx="533">
                  <c:v>1887.0</c:v>
                </c:pt>
                <c:pt idx="534">
                  <c:v>1880.0</c:v>
                </c:pt>
                <c:pt idx="535">
                  <c:v>1879.0</c:v>
                </c:pt>
                <c:pt idx="536">
                  <c:v>1883.0</c:v>
                </c:pt>
                <c:pt idx="537">
                  <c:v>1875.0</c:v>
                </c:pt>
                <c:pt idx="538">
                  <c:v>1865.0</c:v>
                </c:pt>
                <c:pt idx="539">
                  <c:v>1858.0</c:v>
                </c:pt>
                <c:pt idx="540">
                  <c:v>1864.0</c:v>
                </c:pt>
                <c:pt idx="541">
                  <c:v>1852.0</c:v>
                </c:pt>
                <c:pt idx="542">
                  <c:v>1849.0</c:v>
                </c:pt>
                <c:pt idx="543">
                  <c:v>1839.0</c:v>
                </c:pt>
                <c:pt idx="544">
                  <c:v>1842.0</c:v>
                </c:pt>
                <c:pt idx="545">
                  <c:v>1842.0</c:v>
                </c:pt>
                <c:pt idx="546">
                  <c:v>1842.0</c:v>
                </c:pt>
                <c:pt idx="547">
                  <c:v>1838.0</c:v>
                </c:pt>
                <c:pt idx="548">
                  <c:v>1844.0</c:v>
                </c:pt>
                <c:pt idx="549">
                  <c:v>1837.0</c:v>
                </c:pt>
                <c:pt idx="550">
                  <c:v>1845.0</c:v>
                </c:pt>
                <c:pt idx="551">
                  <c:v>1841.0</c:v>
                </c:pt>
                <c:pt idx="552">
                  <c:v>1849.0</c:v>
                </c:pt>
                <c:pt idx="553">
                  <c:v>1854.0</c:v>
                </c:pt>
                <c:pt idx="554">
                  <c:v>1851.0</c:v>
                </c:pt>
                <c:pt idx="555">
                  <c:v>1853.0</c:v>
                </c:pt>
                <c:pt idx="556">
                  <c:v>1849.0</c:v>
                </c:pt>
                <c:pt idx="557">
                  <c:v>1854.0</c:v>
                </c:pt>
                <c:pt idx="558">
                  <c:v>1848.0</c:v>
                </c:pt>
                <c:pt idx="559">
                  <c:v>1848.0</c:v>
                </c:pt>
                <c:pt idx="560">
                  <c:v>1847.0</c:v>
                </c:pt>
                <c:pt idx="561">
                  <c:v>1847.0</c:v>
                </c:pt>
                <c:pt idx="562">
                  <c:v>1848.0</c:v>
                </c:pt>
                <c:pt idx="563">
                  <c:v>1842.0</c:v>
                </c:pt>
                <c:pt idx="564">
                  <c:v>1847.0</c:v>
                </c:pt>
                <c:pt idx="565">
                  <c:v>1849.0</c:v>
                </c:pt>
                <c:pt idx="566">
                  <c:v>1842.0</c:v>
                </c:pt>
                <c:pt idx="567">
                  <c:v>1852.0</c:v>
                </c:pt>
                <c:pt idx="568">
                  <c:v>1852.0</c:v>
                </c:pt>
                <c:pt idx="569">
                  <c:v>1853.0</c:v>
                </c:pt>
                <c:pt idx="570">
                  <c:v>1853.0</c:v>
                </c:pt>
                <c:pt idx="571">
                  <c:v>1846.0</c:v>
                </c:pt>
                <c:pt idx="572">
                  <c:v>1859.0</c:v>
                </c:pt>
                <c:pt idx="573">
                  <c:v>1857.0</c:v>
                </c:pt>
                <c:pt idx="574">
                  <c:v>1857.0</c:v>
                </c:pt>
                <c:pt idx="575">
                  <c:v>1852.0</c:v>
                </c:pt>
                <c:pt idx="576">
                  <c:v>1865.0</c:v>
                </c:pt>
                <c:pt idx="577">
                  <c:v>1860.0</c:v>
                </c:pt>
                <c:pt idx="578">
                  <c:v>1864.0</c:v>
                </c:pt>
                <c:pt idx="579">
                  <c:v>1853.0</c:v>
                </c:pt>
                <c:pt idx="580">
                  <c:v>1861.0</c:v>
                </c:pt>
                <c:pt idx="581">
                  <c:v>1859.0</c:v>
                </c:pt>
                <c:pt idx="582">
                  <c:v>1862.0</c:v>
                </c:pt>
                <c:pt idx="583">
                  <c:v>1855.0</c:v>
                </c:pt>
                <c:pt idx="584">
                  <c:v>1850.0</c:v>
                </c:pt>
                <c:pt idx="585">
                  <c:v>1856.0</c:v>
                </c:pt>
                <c:pt idx="586">
                  <c:v>1846.0</c:v>
                </c:pt>
                <c:pt idx="587">
                  <c:v>1857.0</c:v>
                </c:pt>
                <c:pt idx="588">
                  <c:v>1849.0</c:v>
                </c:pt>
                <c:pt idx="589">
                  <c:v>1856.0</c:v>
                </c:pt>
                <c:pt idx="590">
                  <c:v>1845.0</c:v>
                </c:pt>
                <c:pt idx="591">
                  <c:v>1853.0</c:v>
                </c:pt>
                <c:pt idx="592">
                  <c:v>1854.0</c:v>
                </c:pt>
                <c:pt idx="593">
                  <c:v>1845.0</c:v>
                </c:pt>
                <c:pt idx="594">
                  <c:v>1847.0</c:v>
                </c:pt>
                <c:pt idx="595">
                  <c:v>1842.0</c:v>
                </c:pt>
                <c:pt idx="596">
                  <c:v>1838.0</c:v>
                </c:pt>
                <c:pt idx="597">
                  <c:v>1844.0</c:v>
                </c:pt>
                <c:pt idx="598">
                  <c:v>1841.0</c:v>
                </c:pt>
                <c:pt idx="599">
                  <c:v>1839.0</c:v>
                </c:pt>
                <c:pt idx="600">
                  <c:v>1839.0</c:v>
                </c:pt>
                <c:pt idx="601">
                  <c:v>1826.0</c:v>
                </c:pt>
                <c:pt idx="602">
                  <c:v>1835.0</c:v>
                </c:pt>
                <c:pt idx="603">
                  <c:v>1841.0</c:v>
                </c:pt>
                <c:pt idx="604">
                  <c:v>1826.0</c:v>
                </c:pt>
                <c:pt idx="605">
                  <c:v>1834.0</c:v>
                </c:pt>
                <c:pt idx="606">
                  <c:v>1839.0</c:v>
                </c:pt>
                <c:pt idx="607">
                  <c:v>1833.0</c:v>
                </c:pt>
                <c:pt idx="608">
                  <c:v>1833.0</c:v>
                </c:pt>
                <c:pt idx="609">
                  <c:v>1828.0</c:v>
                </c:pt>
                <c:pt idx="610">
                  <c:v>1830.0</c:v>
                </c:pt>
                <c:pt idx="611">
                  <c:v>1825.0</c:v>
                </c:pt>
                <c:pt idx="612">
                  <c:v>1832.0</c:v>
                </c:pt>
                <c:pt idx="613">
                  <c:v>1819.0</c:v>
                </c:pt>
                <c:pt idx="614">
                  <c:v>1816.0</c:v>
                </c:pt>
                <c:pt idx="615">
                  <c:v>1817.0</c:v>
                </c:pt>
                <c:pt idx="616">
                  <c:v>1817.0</c:v>
                </c:pt>
                <c:pt idx="617">
                  <c:v>1807.0</c:v>
                </c:pt>
                <c:pt idx="618">
                  <c:v>1810.0</c:v>
                </c:pt>
                <c:pt idx="619">
                  <c:v>1807.0</c:v>
                </c:pt>
                <c:pt idx="620">
                  <c:v>1801.0</c:v>
                </c:pt>
                <c:pt idx="621">
                  <c:v>1799.0</c:v>
                </c:pt>
                <c:pt idx="622">
                  <c:v>1800.0</c:v>
                </c:pt>
                <c:pt idx="623">
                  <c:v>1800.0</c:v>
                </c:pt>
                <c:pt idx="624">
                  <c:v>1801.0</c:v>
                </c:pt>
                <c:pt idx="625">
                  <c:v>1798.0</c:v>
                </c:pt>
                <c:pt idx="626">
                  <c:v>1790.0</c:v>
                </c:pt>
                <c:pt idx="627">
                  <c:v>1792.0</c:v>
                </c:pt>
                <c:pt idx="628">
                  <c:v>1793.0</c:v>
                </c:pt>
                <c:pt idx="629">
                  <c:v>1791.0</c:v>
                </c:pt>
                <c:pt idx="630">
                  <c:v>1794.0</c:v>
                </c:pt>
                <c:pt idx="631">
                  <c:v>1789.0</c:v>
                </c:pt>
                <c:pt idx="632">
                  <c:v>1787.0</c:v>
                </c:pt>
                <c:pt idx="633">
                  <c:v>1792.0</c:v>
                </c:pt>
                <c:pt idx="634">
                  <c:v>1789.0</c:v>
                </c:pt>
                <c:pt idx="635">
                  <c:v>1791.0</c:v>
                </c:pt>
                <c:pt idx="636">
                  <c:v>1790.0</c:v>
                </c:pt>
                <c:pt idx="637">
                  <c:v>1790.0</c:v>
                </c:pt>
                <c:pt idx="638">
                  <c:v>1787.0</c:v>
                </c:pt>
                <c:pt idx="639">
                  <c:v>1793.0</c:v>
                </c:pt>
                <c:pt idx="640">
                  <c:v>1793.0</c:v>
                </c:pt>
                <c:pt idx="641">
                  <c:v>1788.0</c:v>
                </c:pt>
                <c:pt idx="642">
                  <c:v>1793.0</c:v>
                </c:pt>
                <c:pt idx="643">
                  <c:v>1791.0</c:v>
                </c:pt>
                <c:pt idx="644">
                  <c:v>1788.0</c:v>
                </c:pt>
                <c:pt idx="645">
                  <c:v>1791.0</c:v>
                </c:pt>
                <c:pt idx="646">
                  <c:v>1789.0</c:v>
                </c:pt>
                <c:pt idx="647">
                  <c:v>1780.0</c:v>
                </c:pt>
                <c:pt idx="648">
                  <c:v>1788.0</c:v>
                </c:pt>
                <c:pt idx="649">
                  <c:v>1789.0</c:v>
                </c:pt>
                <c:pt idx="650">
                  <c:v>1784.0</c:v>
                </c:pt>
                <c:pt idx="651">
                  <c:v>1779.0</c:v>
                </c:pt>
                <c:pt idx="652">
                  <c:v>1779.0</c:v>
                </c:pt>
                <c:pt idx="653">
                  <c:v>1776.0</c:v>
                </c:pt>
                <c:pt idx="654">
                  <c:v>1779.0</c:v>
                </c:pt>
                <c:pt idx="655">
                  <c:v>1780.0</c:v>
                </c:pt>
                <c:pt idx="656">
                  <c:v>1774.0</c:v>
                </c:pt>
                <c:pt idx="657">
                  <c:v>1764.0</c:v>
                </c:pt>
                <c:pt idx="658">
                  <c:v>1768.0</c:v>
                </c:pt>
                <c:pt idx="659">
                  <c:v>1759.0</c:v>
                </c:pt>
                <c:pt idx="660">
                  <c:v>1756.0</c:v>
                </c:pt>
                <c:pt idx="661">
                  <c:v>1761.0</c:v>
                </c:pt>
                <c:pt idx="662">
                  <c:v>1754.0</c:v>
                </c:pt>
                <c:pt idx="663">
                  <c:v>1751.0</c:v>
                </c:pt>
                <c:pt idx="664">
                  <c:v>1743.0</c:v>
                </c:pt>
                <c:pt idx="665">
                  <c:v>1742.0</c:v>
                </c:pt>
                <c:pt idx="666">
                  <c:v>1749.0</c:v>
                </c:pt>
                <c:pt idx="667">
                  <c:v>1736.0</c:v>
                </c:pt>
                <c:pt idx="668">
                  <c:v>1742.0</c:v>
                </c:pt>
                <c:pt idx="669">
                  <c:v>1742.0</c:v>
                </c:pt>
                <c:pt idx="670">
                  <c:v>1736.0</c:v>
                </c:pt>
                <c:pt idx="671">
                  <c:v>1735.0</c:v>
                </c:pt>
                <c:pt idx="672">
                  <c:v>1742.0</c:v>
                </c:pt>
                <c:pt idx="673">
                  <c:v>1746.0</c:v>
                </c:pt>
                <c:pt idx="674">
                  <c:v>1744.0</c:v>
                </c:pt>
                <c:pt idx="675">
                  <c:v>1735.0</c:v>
                </c:pt>
                <c:pt idx="676">
                  <c:v>1738.0</c:v>
                </c:pt>
                <c:pt idx="677">
                  <c:v>1741.0</c:v>
                </c:pt>
                <c:pt idx="678">
                  <c:v>1734.0</c:v>
                </c:pt>
                <c:pt idx="679">
                  <c:v>1738.0</c:v>
                </c:pt>
                <c:pt idx="680">
                  <c:v>1730.0</c:v>
                </c:pt>
                <c:pt idx="681">
                  <c:v>1720.0</c:v>
                </c:pt>
                <c:pt idx="682">
                  <c:v>1731.0</c:v>
                </c:pt>
                <c:pt idx="683">
                  <c:v>1730.0</c:v>
                </c:pt>
                <c:pt idx="684">
                  <c:v>1729.0</c:v>
                </c:pt>
                <c:pt idx="685">
                  <c:v>1730.0</c:v>
                </c:pt>
                <c:pt idx="686">
                  <c:v>1733.0</c:v>
                </c:pt>
                <c:pt idx="687">
                  <c:v>1733.0</c:v>
                </c:pt>
                <c:pt idx="688">
                  <c:v>1737.0</c:v>
                </c:pt>
                <c:pt idx="689">
                  <c:v>1738.0</c:v>
                </c:pt>
                <c:pt idx="690">
                  <c:v>1746.0</c:v>
                </c:pt>
                <c:pt idx="691">
                  <c:v>1726.0</c:v>
                </c:pt>
                <c:pt idx="692">
                  <c:v>1737.0</c:v>
                </c:pt>
                <c:pt idx="693">
                  <c:v>1741.0</c:v>
                </c:pt>
                <c:pt idx="694">
                  <c:v>1750.0</c:v>
                </c:pt>
                <c:pt idx="695">
                  <c:v>1745.0</c:v>
                </c:pt>
                <c:pt idx="696">
                  <c:v>1749.0</c:v>
                </c:pt>
                <c:pt idx="697">
                  <c:v>1746.0</c:v>
                </c:pt>
                <c:pt idx="698">
                  <c:v>1745.0</c:v>
                </c:pt>
                <c:pt idx="699">
                  <c:v>1743.0</c:v>
                </c:pt>
                <c:pt idx="700">
                  <c:v>1745.0</c:v>
                </c:pt>
                <c:pt idx="701">
                  <c:v>1748.0</c:v>
                </c:pt>
                <c:pt idx="702">
                  <c:v>1743.0</c:v>
                </c:pt>
                <c:pt idx="703">
                  <c:v>1740.0</c:v>
                </c:pt>
                <c:pt idx="704">
                  <c:v>1740.0</c:v>
                </c:pt>
                <c:pt idx="705">
                  <c:v>1726.0</c:v>
                </c:pt>
                <c:pt idx="706">
                  <c:v>1742.0</c:v>
                </c:pt>
                <c:pt idx="707">
                  <c:v>1736.0</c:v>
                </c:pt>
                <c:pt idx="708">
                  <c:v>1733.0</c:v>
                </c:pt>
                <c:pt idx="709">
                  <c:v>1732.0</c:v>
                </c:pt>
                <c:pt idx="710">
                  <c:v>1732.0</c:v>
                </c:pt>
                <c:pt idx="711">
                  <c:v>1733.0</c:v>
                </c:pt>
                <c:pt idx="712">
                  <c:v>1730.0</c:v>
                </c:pt>
                <c:pt idx="713">
                  <c:v>1727.0</c:v>
                </c:pt>
                <c:pt idx="714">
                  <c:v>1731.0</c:v>
                </c:pt>
                <c:pt idx="715">
                  <c:v>1732.0</c:v>
                </c:pt>
                <c:pt idx="716">
                  <c:v>1722.0</c:v>
                </c:pt>
                <c:pt idx="717">
                  <c:v>1725.0</c:v>
                </c:pt>
                <c:pt idx="718">
                  <c:v>1722.0</c:v>
                </c:pt>
                <c:pt idx="719">
                  <c:v>1722.0</c:v>
                </c:pt>
                <c:pt idx="720">
                  <c:v>1722.0</c:v>
                </c:pt>
                <c:pt idx="721">
                  <c:v>1719.0</c:v>
                </c:pt>
                <c:pt idx="722">
                  <c:v>1719.0</c:v>
                </c:pt>
                <c:pt idx="723">
                  <c:v>1719.0</c:v>
                </c:pt>
                <c:pt idx="724">
                  <c:v>1717.0</c:v>
                </c:pt>
                <c:pt idx="725">
                  <c:v>1716.0</c:v>
                </c:pt>
                <c:pt idx="726">
                  <c:v>1722.0</c:v>
                </c:pt>
                <c:pt idx="727">
                  <c:v>1710.0</c:v>
                </c:pt>
                <c:pt idx="728">
                  <c:v>1717.0</c:v>
                </c:pt>
                <c:pt idx="729">
                  <c:v>1712.0</c:v>
                </c:pt>
                <c:pt idx="730">
                  <c:v>1713.0</c:v>
                </c:pt>
                <c:pt idx="731">
                  <c:v>1716.0</c:v>
                </c:pt>
                <c:pt idx="732">
                  <c:v>1710.0</c:v>
                </c:pt>
                <c:pt idx="733">
                  <c:v>1710.0</c:v>
                </c:pt>
                <c:pt idx="734">
                  <c:v>1705.0</c:v>
                </c:pt>
                <c:pt idx="735">
                  <c:v>1712.0</c:v>
                </c:pt>
                <c:pt idx="736">
                  <c:v>1709.0</c:v>
                </c:pt>
                <c:pt idx="737">
                  <c:v>1709.0</c:v>
                </c:pt>
                <c:pt idx="738">
                  <c:v>1706.0</c:v>
                </c:pt>
                <c:pt idx="739">
                  <c:v>1700.0</c:v>
                </c:pt>
                <c:pt idx="740">
                  <c:v>1699.0</c:v>
                </c:pt>
                <c:pt idx="741">
                  <c:v>1697.0</c:v>
                </c:pt>
                <c:pt idx="742">
                  <c:v>1686.0</c:v>
                </c:pt>
                <c:pt idx="743">
                  <c:v>1678.0</c:v>
                </c:pt>
                <c:pt idx="744">
                  <c:v>1681.0</c:v>
                </c:pt>
                <c:pt idx="745">
                  <c:v>1671.0</c:v>
                </c:pt>
                <c:pt idx="746">
                  <c:v>1664.0</c:v>
                </c:pt>
                <c:pt idx="747">
                  <c:v>1666.0</c:v>
                </c:pt>
                <c:pt idx="748">
                  <c:v>1667.0</c:v>
                </c:pt>
                <c:pt idx="749">
                  <c:v>1660.0</c:v>
                </c:pt>
                <c:pt idx="750">
                  <c:v>1658.0</c:v>
                </c:pt>
                <c:pt idx="751">
                  <c:v>1659.0</c:v>
                </c:pt>
                <c:pt idx="752">
                  <c:v>1657.0</c:v>
                </c:pt>
                <c:pt idx="753">
                  <c:v>1661.0</c:v>
                </c:pt>
                <c:pt idx="754">
                  <c:v>1660.0</c:v>
                </c:pt>
                <c:pt idx="755">
                  <c:v>1660.0</c:v>
                </c:pt>
                <c:pt idx="756">
                  <c:v>1659.0</c:v>
                </c:pt>
                <c:pt idx="757">
                  <c:v>1666.0</c:v>
                </c:pt>
                <c:pt idx="758">
                  <c:v>1660.0</c:v>
                </c:pt>
                <c:pt idx="759">
                  <c:v>1660.0</c:v>
                </c:pt>
                <c:pt idx="760">
                  <c:v>1668.0</c:v>
                </c:pt>
                <c:pt idx="761">
                  <c:v>1669.0</c:v>
                </c:pt>
                <c:pt idx="762">
                  <c:v>1668.0</c:v>
                </c:pt>
                <c:pt idx="763">
                  <c:v>1668.0</c:v>
                </c:pt>
                <c:pt idx="764">
                  <c:v>1666.0</c:v>
                </c:pt>
                <c:pt idx="765">
                  <c:v>1665.0</c:v>
                </c:pt>
                <c:pt idx="766">
                  <c:v>1674.0</c:v>
                </c:pt>
                <c:pt idx="767">
                  <c:v>1669.0</c:v>
                </c:pt>
                <c:pt idx="768">
                  <c:v>1661.0</c:v>
                </c:pt>
                <c:pt idx="769">
                  <c:v>1672.0</c:v>
                </c:pt>
                <c:pt idx="770">
                  <c:v>1664.0</c:v>
                </c:pt>
                <c:pt idx="771">
                  <c:v>1665.0</c:v>
                </c:pt>
                <c:pt idx="772">
                  <c:v>1668.0</c:v>
                </c:pt>
                <c:pt idx="773">
                  <c:v>1660.0</c:v>
                </c:pt>
                <c:pt idx="774">
                  <c:v>1660.0</c:v>
                </c:pt>
                <c:pt idx="775">
                  <c:v>1661.0</c:v>
                </c:pt>
                <c:pt idx="776">
                  <c:v>1660.0</c:v>
                </c:pt>
                <c:pt idx="777">
                  <c:v>1664.0</c:v>
                </c:pt>
                <c:pt idx="778">
                  <c:v>1662.0</c:v>
                </c:pt>
                <c:pt idx="779">
                  <c:v>1665.0</c:v>
                </c:pt>
                <c:pt idx="780">
                  <c:v>1664.0</c:v>
                </c:pt>
                <c:pt idx="781">
                  <c:v>1661.0</c:v>
                </c:pt>
                <c:pt idx="782">
                  <c:v>1661.0</c:v>
                </c:pt>
                <c:pt idx="783">
                  <c:v>1664.0</c:v>
                </c:pt>
                <c:pt idx="784">
                  <c:v>1662.0</c:v>
                </c:pt>
                <c:pt idx="785">
                  <c:v>1664.0</c:v>
                </c:pt>
                <c:pt idx="786">
                  <c:v>1670.0</c:v>
                </c:pt>
                <c:pt idx="787">
                  <c:v>1669.0</c:v>
                </c:pt>
                <c:pt idx="788">
                  <c:v>1661.0</c:v>
                </c:pt>
                <c:pt idx="789">
                  <c:v>1663.0</c:v>
                </c:pt>
                <c:pt idx="790">
                  <c:v>1667.0</c:v>
                </c:pt>
                <c:pt idx="791">
                  <c:v>1664.0</c:v>
                </c:pt>
                <c:pt idx="792">
                  <c:v>1668.0</c:v>
                </c:pt>
                <c:pt idx="793">
                  <c:v>1664.0</c:v>
                </c:pt>
                <c:pt idx="794">
                  <c:v>1663.0</c:v>
                </c:pt>
                <c:pt idx="795">
                  <c:v>1664.0</c:v>
                </c:pt>
                <c:pt idx="796">
                  <c:v>1664.0</c:v>
                </c:pt>
                <c:pt idx="797">
                  <c:v>1661.0</c:v>
                </c:pt>
                <c:pt idx="798">
                  <c:v>1658.0</c:v>
                </c:pt>
                <c:pt idx="799">
                  <c:v>1663.0</c:v>
                </c:pt>
                <c:pt idx="800">
                  <c:v>1655.0</c:v>
                </c:pt>
                <c:pt idx="801">
                  <c:v>1658.0</c:v>
                </c:pt>
                <c:pt idx="802">
                  <c:v>1647.0</c:v>
                </c:pt>
                <c:pt idx="803">
                  <c:v>1650.0</c:v>
                </c:pt>
                <c:pt idx="804">
                  <c:v>1640.0</c:v>
                </c:pt>
                <c:pt idx="805">
                  <c:v>1639.0</c:v>
                </c:pt>
                <c:pt idx="806">
                  <c:v>1637.0</c:v>
                </c:pt>
                <c:pt idx="807">
                  <c:v>1626.0</c:v>
                </c:pt>
                <c:pt idx="808">
                  <c:v>1624.0</c:v>
                </c:pt>
                <c:pt idx="809">
                  <c:v>1615.0</c:v>
                </c:pt>
                <c:pt idx="810">
                  <c:v>1616.0</c:v>
                </c:pt>
                <c:pt idx="811">
                  <c:v>1614.0</c:v>
                </c:pt>
                <c:pt idx="812">
                  <c:v>1609.0</c:v>
                </c:pt>
                <c:pt idx="813">
                  <c:v>1610.0</c:v>
                </c:pt>
                <c:pt idx="814">
                  <c:v>1611.0</c:v>
                </c:pt>
                <c:pt idx="815">
                  <c:v>1612.0</c:v>
                </c:pt>
                <c:pt idx="816">
                  <c:v>1614.0</c:v>
                </c:pt>
                <c:pt idx="817">
                  <c:v>1609.0</c:v>
                </c:pt>
                <c:pt idx="818">
                  <c:v>1614.0</c:v>
                </c:pt>
                <c:pt idx="819">
                  <c:v>1620.0</c:v>
                </c:pt>
                <c:pt idx="820">
                  <c:v>1615.0</c:v>
                </c:pt>
                <c:pt idx="821">
                  <c:v>1616.0</c:v>
                </c:pt>
                <c:pt idx="822">
                  <c:v>1613.0</c:v>
                </c:pt>
                <c:pt idx="823">
                  <c:v>1604.0</c:v>
                </c:pt>
                <c:pt idx="824">
                  <c:v>1615.0</c:v>
                </c:pt>
                <c:pt idx="825">
                  <c:v>1607.0</c:v>
                </c:pt>
                <c:pt idx="826">
                  <c:v>1609.0</c:v>
                </c:pt>
                <c:pt idx="827">
                  <c:v>1604.0</c:v>
                </c:pt>
                <c:pt idx="828">
                  <c:v>1605.0</c:v>
                </c:pt>
                <c:pt idx="829">
                  <c:v>1611.0</c:v>
                </c:pt>
                <c:pt idx="830">
                  <c:v>1609.0</c:v>
                </c:pt>
                <c:pt idx="831">
                  <c:v>1606.0</c:v>
                </c:pt>
                <c:pt idx="832">
                  <c:v>1603.0</c:v>
                </c:pt>
                <c:pt idx="833">
                  <c:v>1609.0</c:v>
                </c:pt>
                <c:pt idx="834">
                  <c:v>1609.0</c:v>
                </c:pt>
                <c:pt idx="835">
                  <c:v>1614.0</c:v>
                </c:pt>
                <c:pt idx="836">
                  <c:v>1614.0</c:v>
                </c:pt>
                <c:pt idx="837">
                  <c:v>1619.0</c:v>
                </c:pt>
                <c:pt idx="838">
                  <c:v>1622.0</c:v>
                </c:pt>
                <c:pt idx="839">
                  <c:v>1622.0</c:v>
                </c:pt>
                <c:pt idx="840">
                  <c:v>1622.0</c:v>
                </c:pt>
                <c:pt idx="841">
                  <c:v>1626.0</c:v>
                </c:pt>
                <c:pt idx="842">
                  <c:v>1634.0</c:v>
                </c:pt>
                <c:pt idx="843">
                  <c:v>1631.0</c:v>
                </c:pt>
                <c:pt idx="844">
                  <c:v>1631.0</c:v>
                </c:pt>
                <c:pt idx="845">
                  <c:v>1632.0</c:v>
                </c:pt>
                <c:pt idx="846">
                  <c:v>1633.0</c:v>
                </c:pt>
                <c:pt idx="847">
                  <c:v>1636.0</c:v>
                </c:pt>
                <c:pt idx="848">
                  <c:v>1633.0</c:v>
                </c:pt>
                <c:pt idx="849">
                  <c:v>1632.0</c:v>
                </c:pt>
                <c:pt idx="850">
                  <c:v>1632.0</c:v>
                </c:pt>
                <c:pt idx="851">
                  <c:v>1635.0</c:v>
                </c:pt>
                <c:pt idx="852">
                  <c:v>1637.0</c:v>
                </c:pt>
                <c:pt idx="853">
                  <c:v>1637.0</c:v>
                </c:pt>
                <c:pt idx="854">
                  <c:v>1636.0</c:v>
                </c:pt>
                <c:pt idx="855">
                  <c:v>1644.0</c:v>
                </c:pt>
                <c:pt idx="856">
                  <c:v>1642.0</c:v>
                </c:pt>
                <c:pt idx="857">
                  <c:v>1635.0</c:v>
                </c:pt>
                <c:pt idx="858">
                  <c:v>1640.0</c:v>
                </c:pt>
                <c:pt idx="859">
                  <c:v>1639.0</c:v>
                </c:pt>
                <c:pt idx="860">
                  <c:v>1637.0</c:v>
                </c:pt>
                <c:pt idx="861">
                  <c:v>1637.0</c:v>
                </c:pt>
                <c:pt idx="862">
                  <c:v>1634.0</c:v>
                </c:pt>
                <c:pt idx="863">
                  <c:v>1639.0</c:v>
                </c:pt>
                <c:pt idx="864">
                  <c:v>1644.0</c:v>
                </c:pt>
                <c:pt idx="865">
                  <c:v>1641.0</c:v>
                </c:pt>
                <c:pt idx="866">
                  <c:v>1637.0</c:v>
                </c:pt>
                <c:pt idx="867">
                  <c:v>1642.0</c:v>
                </c:pt>
                <c:pt idx="868">
                  <c:v>1642.0</c:v>
                </c:pt>
                <c:pt idx="869">
                  <c:v>1633.0</c:v>
                </c:pt>
                <c:pt idx="870">
                  <c:v>1638.0</c:v>
                </c:pt>
                <c:pt idx="871">
                  <c:v>1641.0</c:v>
                </c:pt>
                <c:pt idx="872">
                  <c:v>1636.0</c:v>
                </c:pt>
                <c:pt idx="873">
                  <c:v>1632.0</c:v>
                </c:pt>
                <c:pt idx="874">
                  <c:v>1638.0</c:v>
                </c:pt>
                <c:pt idx="875">
                  <c:v>1636.0</c:v>
                </c:pt>
                <c:pt idx="876">
                  <c:v>1636.0</c:v>
                </c:pt>
                <c:pt idx="877">
                  <c:v>1636.0</c:v>
                </c:pt>
                <c:pt idx="878">
                  <c:v>1629.0</c:v>
                </c:pt>
                <c:pt idx="879">
                  <c:v>1635.0</c:v>
                </c:pt>
                <c:pt idx="880">
                  <c:v>1637.0</c:v>
                </c:pt>
                <c:pt idx="881">
                  <c:v>1633.0</c:v>
                </c:pt>
                <c:pt idx="882">
                  <c:v>1625.0</c:v>
                </c:pt>
                <c:pt idx="883">
                  <c:v>1633.0</c:v>
                </c:pt>
                <c:pt idx="884">
                  <c:v>1634.0</c:v>
                </c:pt>
                <c:pt idx="885">
                  <c:v>1631.0</c:v>
                </c:pt>
                <c:pt idx="886">
                  <c:v>1632.0</c:v>
                </c:pt>
                <c:pt idx="887">
                  <c:v>1628.0</c:v>
                </c:pt>
                <c:pt idx="888">
                  <c:v>1626.0</c:v>
                </c:pt>
                <c:pt idx="889">
                  <c:v>1621.0</c:v>
                </c:pt>
                <c:pt idx="890">
                  <c:v>1618.0</c:v>
                </c:pt>
                <c:pt idx="891">
                  <c:v>1606.0</c:v>
                </c:pt>
                <c:pt idx="892">
                  <c:v>1604.0</c:v>
                </c:pt>
                <c:pt idx="893">
                  <c:v>1591.0</c:v>
                </c:pt>
                <c:pt idx="894">
                  <c:v>1591.0</c:v>
                </c:pt>
                <c:pt idx="895">
                  <c:v>1577.0</c:v>
                </c:pt>
                <c:pt idx="896">
                  <c:v>1570.0</c:v>
                </c:pt>
                <c:pt idx="897">
                  <c:v>1565.0</c:v>
                </c:pt>
                <c:pt idx="898">
                  <c:v>1560.0</c:v>
                </c:pt>
                <c:pt idx="899">
                  <c:v>1552.0</c:v>
                </c:pt>
                <c:pt idx="900">
                  <c:v>1551.0</c:v>
                </c:pt>
                <c:pt idx="901">
                  <c:v>1547.0</c:v>
                </c:pt>
                <c:pt idx="902">
                  <c:v>1549.0</c:v>
                </c:pt>
                <c:pt idx="903">
                  <c:v>1558.0</c:v>
                </c:pt>
                <c:pt idx="904">
                  <c:v>1558.0</c:v>
                </c:pt>
                <c:pt idx="905">
                  <c:v>1562.0</c:v>
                </c:pt>
                <c:pt idx="906">
                  <c:v>1573.0</c:v>
                </c:pt>
                <c:pt idx="907">
                  <c:v>1568.0</c:v>
                </c:pt>
                <c:pt idx="908">
                  <c:v>1577.0</c:v>
                </c:pt>
                <c:pt idx="909">
                  <c:v>1582.0</c:v>
                </c:pt>
                <c:pt idx="910">
                  <c:v>1588.0</c:v>
                </c:pt>
                <c:pt idx="911">
                  <c:v>1592.0</c:v>
                </c:pt>
                <c:pt idx="912">
                  <c:v>1600.0</c:v>
                </c:pt>
                <c:pt idx="913">
                  <c:v>1593.0</c:v>
                </c:pt>
                <c:pt idx="914">
                  <c:v>1605.0</c:v>
                </c:pt>
                <c:pt idx="915">
                  <c:v>1607.0</c:v>
                </c:pt>
                <c:pt idx="916">
                  <c:v>1600.0</c:v>
                </c:pt>
                <c:pt idx="917">
                  <c:v>1605.0</c:v>
                </c:pt>
                <c:pt idx="918">
                  <c:v>1606.0</c:v>
                </c:pt>
                <c:pt idx="919">
                  <c:v>1615.0</c:v>
                </c:pt>
                <c:pt idx="920">
                  <c:v>1608.0</c:v>
                </c:pt>
                <c:pt idx="921">
                  <c:v>1612.0</c:v>
                </c:pt>
                <c:pt idx="922">
                  <c:v>1607.0</c:v>
                </c:pt>
                <c:pt idx="923">
                  <c:v>1608.0</c:v>
                </c:pt>
                <c:pt idx="924">
                  <c:v>1612.0</c:v>
                </c:pt>
                <c:pt idx="925">
                  <c:v>1605.0</c:v>
                </c:pt>
                <c:pt idx="926">
                  <c:v>1607.0</c:v>
                </c:pt>
                <c:pt idx="927">
                  <c:v>1611.0</c:v>
                </c:pt>
                <c:pt idx="928">
                  <c:v>1606.0</c:v>
                </c:pt>
                <c:pt idx="929">
                  <c:v>1609.0</c:v>
                </c:pt>
                <c:pt idx="930">
                  <c:v>1610.0</c:v>
                </c:pt>
                <c:pt idx="931">
                  <c:v>1608.0</c:v>
                </c:pt>
                <c:pt idx="932">
                  <c:v>1606.0</c:v>
                </c:pt>
                <c:pt idx="933">
                  <c:v>1604.0</c:v>
                </c:pt>
                <c:pt idx="934">
                  <c:v>1605.0</c:v>
                </c:pt>
                <c:pt idx="935">
                  <c:v>1604.0</c:v>
                </c:pt>
                <c:pt idx="936">
                  <c:v>1607.0</c:v>
                </c:pt>
                <c:pt idx="937">
                  <c:v>1603.0</c:v>
                </c:pt>
                <c:pt idx="938">
                  <c:v>1601.0</c:v>
                </c:pt>
                <c:pt idx="939">
                  <c:v>1606.0</c:v>
                </c:pt>
                <c:pt idx="940">
                  <c:v>1596.0</c:v>
                </c:pt>
                <c:pt idx="941">
                  <c:v>1596.0</c:v>
                </c:pt>
                <c:pt idx="942">
                  <c:v>1598.0</c:v>
                </c:pt>
                <c:pt idx="943">
                  <c:v>1598.0</c:v>
                </c:pt>
                <c:pt idx="944">
                  <c:v>1599.0</c:v>
                </c:pt>
                <c:pt idx="945">
                  <c:v>1600.0</c:v>
                </c:pt>
                <c:pt idx="946">
                  <c:v>1599.0</c:v>
                </c:pt>
                <c:pt idx="947">
                  <c:v>1597.0</c:v>
                </c:pt>
                <c:pt idx="948">
                  <c:v>1593.0</c:v>
                </c:pt>
                <c:pt idx="949">
                  <c:v>1594.0</c:v>
                </c:pt>
                <c:pt idx="950">
                  <c:v>1599.0</c:v>
                </c:pt>
                <c:pt idx="951">
                  <c:v>1594.0</c:v>
                </c:pt>
                <c:pt idx="952">
                  <c:v>1583.0</c:v>
                </c:pt>
                <c:pt idx="953">
                  <c:v>1592.0</c:v>
                </c:pt>
                <c:pt idx="954">
                  <c:v>1591.0</c:v>
                </c:pt>
                <c:pt idx="955">
                  <c:v>1589.0</c:v>
                </c:pt>
                <c:pt idx="956">
                  <c:v>1586.0</c:v>
                </c:pt>
                <c:pt idx="957">
                  <c:v>1586.0</c:v>
                </c:pt>
                <c:pt idx="958">
                  <c:v>1584.0</c:v>
                </c:pt>
                <c:pt idx="959">
                  <c:v>1583.0</c:v>
                </c:pt>
                <c:pt idx="960">
                  <c:v>1582.0</c:v>
                </c:pt>
                <c:pt idx="961">
                  <c:v>1585.0</c:v>
                </c:pt>
                <c:pt idx="962">
                  <c:v>1586.0</c:v>
                </c:pt>
                <c:pt idx="963">
                  <c:v>1583.0</c:v>
                </c:pt>
                <c:pt idx="964">
                  <c:v>1587.0</c:v>
                </c:pt>
                <c:pt idx="965">
                  <c:v>1584.0</c:v>
                </c:pt>
                <c:pt idx="966">
                  <c:v>1582.0</c:v>
                </c:pt>
                <c:pt idx="967">
                  <c:v>1583.0</c:v>
                </c:pt>
                <c:pt idx="968">
                  <c:v>1581.0</c:v>
                </c:pt>
                <c:pt idx="969">
                  <c:v>1582.0</c:v>
                </c:pt>
                <c:pt idx="970">
                  <c:v>1582.0</c:v>
                </c:pt>
                <c:pt idx="971">
                  <c:v>1585.0</c:v>
                </c:pt>
                <c:pt idx="972">
                  <c:v>1583.0</c:v>
                </c:pt>
                <c:pt idx="973">
                  <c:v>1580.0</c:v>
                </c:pt>
                <c:pt idx="974">
                  <c:v>1575.0</c:v>
                </c:pt>
                <c:pt idx="975">
                  <c:v>1586.0</c:v>
                </c:pt>
                <c:pt idx="976">
                  <c:v>1578.0</c:v>
                </c:pt>
                <c:pt idx="977">
                  <c:v>1581.0</c:v>
                </c:pt>
                <c:pt idx="978">
                  <c:v>1585.0</c:v>
                </c:pt>
                <c:pt idx="979">
                  <c:v>1580.0</c:v>
                </c:pt>
                <c:pt idx="980">
                  <c:v>1578.0</c:v>
                </c:pt>
                <c:pt idx="981">
                  <c:v>1577.0</c:v>
                </c:pt>
                <c:pt idx="982">
                  <c:v>1578.0</c:v>
                </c:pt>
                <c:pt idx="983">
                  <c:v>1577.0</c:v>
                </c:pt>
                <c:pt idx="984">
                  <c:v>1575.0</c:v>
                </c:pt>
                <c:pt idx="985">
                  <c:v>1571.0</c:v>
                </c:pt>
                <c:pt idx="986">
                  <c:v>1579.0</c:v>
                </c:pt>
                <c:pt idx="987">
                  <c:v>1581.0</c:v>
                </c:pt>
                <c:pt idx="988">
                  <c:v>1577.0</c:v>
                </c:pt>
                <c:pt idx="989">
                  <c:v>1579.0</c:v>
                </c:pt>
                <c:pt idx="990">
                  <c:v>1577.0</c:v>
                </c:pt>
                <c:pt idx="991">
                  <c:v>1575.0</c:v>
                </c:pt>
                <c:pt idx="992">
                  <c:v>1574.0</c:v>
                </c:pt>
                <c:pt idx="993">
                  <c:v>1573.0</c:v>
                </c:pt>
                <c:pt idx="994">
                  <c:v>1570.0</c:v>
                </c:pt>
                <c:pt idx="995">
                  <c:v>1579.0</c:v>
                </c:pt>
                <c:pt idx="996">
                  <c:v>1568.0</c:v>
                </c:pt>
                <c:pt idx="997">
                  <c:v>1570.0</c:v>
                </c:pt>
                <c:pt idx="998">
                  <c:v>1573.0</c:v>
                </c:pt>
                <c:pt idx="999">
                  <c:v>1563.0</c:v>
                </c:pt>
                <c:pt idx="1000">
                  <c:v>1560.0</c:v>
                </c:pt>
                <c:pt idx="1001">
                  <c:v>1554.0</c:v>
                </c:pt>
                <c:pt idx="1002">
                  <c:v>1559.0</c:v>
                </c:pt>
                <c:pt idx="1003">
                  <c:v>1560.0</c:v>
                </c:pt>
                <c:pt idx="1004">
                  <c:v>1557.0</c:v>
                </c:pt>
                <c:pt idx="1005">
                  <c:v>1553.0</c:v>
                </c:pt>
                <c:pt idx="1006">
                  <c:v>1555.0</c:v>
                </c:pt>
                <c:pt idx="1007">
                  <c:v>1555.0</c:v>
                </c:pt>
                <c:pt idx="1008">
                  <c:v>1546.0</c:v>
                </c:pt>
                <c:pt idx="1009">
                  <c:v>1550.0</c:v>
                </c:pt>
                <c:pt idx="1010">
                  <c:v>1545.0</c:v>
                </c:pt>
                <c:pt idx="1011">
                  <c:v>1548.0</c:v>
                </c:pt>
                <c:pt idx="1012">
                  <c:v>1546.0</c:v>
                </c:pt>
                <c:pt idx="1013">
                  <c:v>1543.0</c:v>
                </c:pt>
                <c:pt idx="1014">
                  <c:v>1549.0</c:v>
                </c:pt>
                <c:pt idx="1015">
                  <c:v>1553.0</c:v>
                </c:pt>
                <c:pt idx="1016">
                  <c:v>1546.0</c:v>
                </c:pt>
                <c:pt idx="1017">
                  <c:v>1540.0</c:v>
                </c:pt>
                <c:pt idx="1018">
                  <c:v>1543.0</c:v>
                </c:pt>
                <c:pt idx="1019">
                  <c:v>1550.0</c:v>
                </c:pt>
                <c:pt idx="1020">
                  <c:v>1548.0</c:v>
                </c:pt>
                <c:pt idx="1021">
                  <c:v>1541.0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41941040"/>
        <c:axId val="-2041937808"/>
      </c:lineChart>
      <c:catAx>
        <c:axId val="-204194104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1937808"/>
        <c:crosses val="autoZero"/>
        <c:auto val="1"/>
        <c:lblAlgn val="ctr"/>
        <c:lblOffset val="100"/>
        <c:noMultiLvlLbl val="0"/>
      </c:catAx>
      <c:valAx>
        <c:axId val="-2041937808"/>
        <c:scaling>
          <c:orientation val="minMax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194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A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intensities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greenGrass_inSunlight.txt!$B$1</c:f>
              <c:strCache>
                <c:ptCount val="1"/>
                <c:pt idx="0">
                  <c:v>intensities</c:v>
                </c:pt>
              </c:strCache>
            </c:strRef>
          </c:tx>
          <c:spPr>
            <a:ln w="28575" cap="rnd">
              <a:gradFill flip="none" rotWithShape="1">
                <a:gsLst>
                  <a:gs pos="20000">
                    <a:srgbClr val="0F30F6"/>
                  </a:gs>
                  <a:gs pos="0">
                    <a:srgbClr val="FF3CEC"/>
                  </a:gs>
                  <a:gs pos="40000">
                    <a:srgbClr val="0CE700"/>
                  </a:gs>
                  <a:gs pos="60000">
                    <a:srgbClr val="FFF600"/>
                  </a:gs>
                  <a:gs pos="80000">
                    <a:srgbClr val="F18C00"/>
                  </a:gs>
                  <a:gs pos="100000">
                    <a:srgbClr val="FF0000"/>
                  </a:gs>
                </a:gsLst>
                <a:lin ang="0" scaled="1"/>
                <a:tileRect/>
              </a:gradFill>
              <a:round/>
            </a:ln>
            <a:effectLst/>
          </c:spPr>
          <c:marker>
            <c:symbol val="none"/>
          </c:marker>
          <c:val>
            <c:numRef>
              <c:f>greenGrass_inSunlight.txt!$B$2:$B$1024</c:f>
              <c:numCache>
                <c:formatCode>General</c:formatCode>
                <c:ptCount val="1023"/>
                <c:pt idx="1">
                  <c:v>1516.0</c:v>
                </c:pt>
                <c:pt idx="2">
                  <c:v>1516.0</c:v>
                </c:pt>
                <c:pt idx="3">
                  <c:v>1508.0</c:v>
                </c:pt>
                <c:pt idx="4">
                  <c:v>1518.0</c:v>
                </c:pt>
                <c:pt idx="5">
                  <c:v>1517.0</c:v>
                </c:pt>
                <c:pt idx="6">
                  <c:v>1516.0</c:v>
                </c:pt>
                <c:pt idx="7">
                  <c:v>1520.0</c:v>
                </c:pt>
                <c:pt idx="8">
                  <c:v>1523.0</c:v>
                </c:pt>
                <c:pt idx="9">
                  <c:v>1508.0</c:v>
                </c:pt>
                <c:pt idx="10">
                  <c:v>1521.0</c:v>
                </c:pt>
                <c:pt idx="11">
                  <c:v>1521.0</c:v>
                </c:pt>
                <c:pt idx="12">
                  <c:v>1523.0</c:v>
                </c:pt>
                <c:pt idx="13">
                  <c:v>1519.0</c:v>
                </c:pt>
                <c:pt idx="14">
                  <c:v>1516.0</c:v>
                </c:pt>
                <c:pt idx="15">
                  <c:v>1515.0</c:v>
                </c:pt>
                <c:pt idx="16">
                  <c:v>1516.0</c:v>
                </c:pt>
                <c:pt idx="17">
                  <c:v>1515.0</c:v>
                </c:pt>
                <c:pt idx="18">
                  <c:v>1520.0</c:v>
                </c:pt>
                <c:pt idx="19">
                  <c:v>1523.0</c:v>
                </c:pt>
                <c:pt idx="20">
                  <c:v>1514.0</c:v>
                </c:pt>
                <c:pt idx="21">
                  <c:v>1522.0</c:v>
                </c:pt>
                <c:pt idx="22">
                  <c:v>1522.0</c:v>
                </c:pt>
                <c:pt idx="23">
                  <c:v>1523.0</c:v>
                </c:pt>
                <c:pt idx="24">
                  <c:v>1513.0</c:v>
                </c:pt>
                <c:pt idx="25">
                  <c:v>1520.0</c:v>
                </c:pt>
                <c:pt idx="26">
                  <c:v>1523.0</c:v>
                </c:pt>
                <c:pt idx="27">
                  <c:v>1523.0</c:v>
                </c:pt>
                <c:pt idx="28">
                  <c:v>1523.0</c:v>
                </c:pt>
                <c:pt idx="29">
                  <c:v>1524.0</c:v>
                </c:pt>
                <c:pt idx="30">
                  <c:v>1525.0</c:v>
                </c:pt>
                <c:pt idx="31">
                  <c:v>1522.0</c:v>
                </c:pt>
                <c:pt idx="32">
                  <c:v>1523.0</c:v>
                </c:pt>
                <c:pt idx="33">
                  <c:v>1522.0</c:v>
                </c:pt>
                <c:pt idx="34">
                  <c:v>1513.0</c:v>
                </c:pt>
                <c:pt idx="35">
                  <c:v>1526.0</c:v>
                </c:pt>
                <c:pt idx="36">
                  <c:v>1524.0</c:v>
                </c:pt>
                <c:pt idx="37">
                  <c:v>1522.0</c:v>
                </c:pt>
                <c:pt idx="38">
                  <c:v>1520.0</c:v>
                </c:pt>
                <c:pt idx="39">
                  <c:v>1528.0</c:v>
                </c:pt>
                <c:pt idx="40">
                  <c:v>1529.0</c:v>
                </c:pt>
                <c:pt idx="41">
                  <c:v>1524.0</c:v>
                </c:pt>
                <c:pt idx="42">
                  <c:v>1524.0</c:v>
                </c:pt>
                <c:pt idx="43">
                  <c:v>1526.0</c:v>
                </c:pt>
                <c:pt idx="44">
                  <c:v>1522.0</c:v>
                </c:pt>
                <c:pt idx="45">
                  <c:v>1526.0</c:v>
                </c:pt>
                <c:pt idx="46">
                  <c:v>1528.0</c:v>
                </c:pt>
                <c:pt idx="47">
                  <c:v>1523.0</c:v>
                </c:pt>
                <c:pt idx="48">
                  <c:v>1526.0</c:v>
                </c:pt>
                <c:pt idx="49">
                  <c:v>1529.0</c:v>
                </c:pt>
                <c:pt idx="50">
                  <c:v>1522.0</c:v>
                </c:pt>
                <c:pt idx="51">
                  <c:v>1529.0</c:v>
                </c:pt>
                <c:pt idx="52">
                  <c:v>1527.0</c:v>
                </c:pt>
                <c:pt idx="53">
                  <c:v>1525.0</c:v>
                </c:pt>
                <c:pt idx="54">
                  <c:v>1528.0</c:v>
                </c:pt>
                <c:pt idx="55">
                  <c:v>1529.0</c:v>
                </c:pt>
                <c:pt idx="56">
                  <c:v>1531.0</c:v>
                </c:pt>
                <c:pt idx="57">
                  <c:v>1529.0</c:v>
                </c:pt>
                <c:pt idx="58">
                  <c:v>1536.0</c:v>
                </c:pt>
                <c:pt idx="59">
                  <c:v>1534.0</c:v>
                </c:pt>
                <c:pt idx="60">
                  <c:v>1535.0</c:v>
                </c:pt>
                <c:pt idx="61">
                  <c:v>1530.0</c:v>
                </c:pt>
                <c:pt idx="62">
                  <c:v>1533.0</c:v>
                </c:pt>
                <c:pt idx="63">
                  <c:v>1531.0</c:v>
                </c:pt>
                <c:pt idx="64">
                  <c:v>1535.0</c:v>
                </c:pt>
                <c:pt idx="65">
                  <c:v>1537.0</c:v>
                </c:pt>
                <c:pt idx="66">
                  <c:v>1540.0</c:v>
                </c:pt>
                <c:pt idx="67">
                  <c:v>1535.0</c:v>
                </c:pt>
                <c:pt idx="68">
                  <c:v>1538.0</c:v>
                </c:pt>
                <c:pt idx="69">
                  <c:v>1541.0</c:v>
                </c:pt>
                <c:pt idx="70">
                  <c:v>1541.0</c:v>
                </c:pt>
                <c:pt idx="71">
                  <c:v>1538.0</c:v>
                </c:pt>
                <c:pt idx="72">
                  <c:v>1535.0</c:v>
                </c:pt>
                <c:pt idx="73">
                  <c:v>1537.0</c:v>
                </c:pt>
                <c:pt idx="74">
                  <c:v>1535.0</c:v>
                </c:pt>
                <c:pt idx="75">
                  <c:v>1538.0</c:v>
                </c:pt>
                <c:pt idx="76">
                  <c:v>1540.0</c:v>
                </c:pt>
                <c:pt idx="77">
                  <c:v>1533.0</c:v>
                </c:pt>
                <c:pt idx="78">
                  <c:v>1541.0</c:v>
                </c:pt>
                <c:pt idx="79">
                  <c:v>1537.0</c:v>
                </c:pt>
                <c:pt idx="80">
                  <c:v>1535.0</c:v>
                </c:pt>
                <c:pt idx="81">
                  <c:v>1537.0</c:v>
                </c:pt>
                <c:pt idx="82">
                  <c:v>1538.0</c:v>
                </c:pt>
                <c:pt idx="83">
                  <c:v>1537.0</c:v>
                </c:pt>
                <c:pt idx="84">
                  <c:v>1531.0</c:v>
                </c:pt>
                <c:pt idx="85">
                  <c:v>1540.0</c:v>
                </c:pt>
                <c:pt idx="86">
                  <c:v>1528.0</c:v>
                </c:pt>
                <c:pt idx="87">
                  <c:v>1543.0</c:v>
                </c:pt>
                <c:pt idx="88">
                  <c:v>1538.0</c:v>
                </c:pt>
                <c:pt idx="89">
                  <c:v>1541.0</c:v>
                </c:pt>
                <c:pt idx="90">
                  <c:v>1545.0</c:v>
                </c:pt>
                <c:pt idx="91">
                  <c:v>1551.0</c:v>
                </c:pt>
                <c:pt idx="92">
                  <c:v>1548.0</c:v>
                </c:pt>
                <c:pt idx="93">
                  <c:v>1548.0</c:v>
                </c:pt>
                <c:pt idx="94">
                  <c:v>1547.0</c:v>
                </c:pt>
                <c:pt idx="95">
                  <c:v>1541.0</c:v>
                </c:pt>
                <c:pt idx="96">
                  <c:v>1546.0</c:v>
                </c:pt>
                <c:pt idx="97">
                  <c:v>1551.0</c:v>
                </c:pt>
                <c:pt idx="98">
                  <c:v>1547.0</c:v>
                </c:pt>
                <c:pt idx="99">
                  <c:v>1541.0</c:v>
                </c:pt>
                <c:pt idx="100">
                  <c:v>1542.0</c:v>
                </c:pt>
                <c:pt idx="101">
                  <c:v>1541.0</c:v>
                </c:pt>
                <c:pt idx="102">
                  <c:v>1545.0</c:v>
                </c:pt>
                <c:pt idx="103">
                  <c:v>1548.0</c:v>
                </c:pt>
                <c:pt idx="104">
                  <c:v>1544.0</c:v>
                </c:pt>
                <c:pt idx="105">
                  <c:v>1545.0</c:v>
                </c:pt>
                <c:pt idx="106">
                  <c:v>1544.0</c:v>
                </c:pt>
                <c:pt idx="107">
                  <c:v>1547.0</c:v>
                </c:pt>
                <c:pt idx="108">
                  <c:v>1548.0</c:v>
                </c:pt>
                <c:pt idx="109">
                  <c:v>1549.0</c:v>
                </c:pt>
                <c:pt idx="110">
                  <c:v>1553.0</c:v>
                </c:pt>
                <c:pt idx="111">
                  <c:v>1552.0</c:v>
                </c:pt>
                <c:pt idx="112">
                  <c:v>1550.0</c:v>
                </c:pt>
                <c:pt idx="113">
                  <c:v>1552.0</c:v>
                </c:pt>
                <c:pt idx="114">
                  <c:v>1561.0</c:v>
                </c:pt>
                <c:pt idx="115">
                  <c:v>1560.0</c:v>
                </c:pt>
                <c:pt idx="116">
                  <c:v>1560.0</c:v>
                </c:pt>
                <c:pt idx="117">
                  <c:v>1559.0</c:v>
                </c:pt>
                <c:pt idx="118">
                  <c:v>1562.0</c:v>
                </c:pt>
                <c:pt idx="119">
                  <c:v>1561.0</c:v>
                </c:pt>
                <c:pt idx="120">
                  <c:v>1561.0</c:v>
                </c:pt>
                <c:pt idx="121">
                  <c:v>1555.0</c:v>
                </c:pt>
                <c:pt idx="122">
                  <c:v>1557.0</c:v>
                </c:pt>
                <c:pt idx="123">
                  <c:v>1562.0</c:v>
                </c:pt>
                <c:pt idx="124">
                  <c:v>1555.0</c:v>
                </c:pt>
                <c:pt idx="125">
                  <c:v>1552.0</c:v>
                </c:pt>
                <c:pt idx="126">
                  <c:v>1554.0</c:v>
                </c:pt>
                <c:pt idx="127">
                  <c:v>1561.0</c:v>
                </c:pt>
                <c:pt idx="128">
                  <c:v>1562.0</c:v>
                </c:pt>
                <c:pt idx="129">
                  <c:v>1556.0</c:v>
                </c:pt>
                <c:pt idx="130">
                  <c:v>1565.0</c:v>
                </c:pt>
                <c:pt idx="131">
                  <c:v>1568.0</c:v>
                </c:pt>
                <c:pt idx="132">
                  <c:v>1569.0</c:v>
                </c:pt>
                <c:pt idx="133">
                  <c:v>1577.0</c:v>
                </c:pt>
                <c:pt idx="134">
                  <c:v>1573.0</c:v>
                </c:pt>
                <c:pt idx="135">
                  <c:v>1583.0</c:v>
                </c:pt>
                <c:pt idx="136">
                  <c:v>1588.0</c:v>
                </c:pt>
                <c:pt idx="137">
                  <c:v>1592.0</c:v>
                </c:pt>
                <c:pt idx="138">
                  <c:v>1598.0</c:v>
                </c:pt>
                <c:pt idx="139">
                  <c:v>1608.0</c:v>
                </c:pt>
                <c:pt idx="140">
                  <c:v>1615.0</c:v>
                </c:pt>
                <c:pt idx="141">
                  <c:v>1612.0</c:v>
                </c:pt>
                <c:pt idx="142">
                  <c:v>1608.0</c:v>
                </c:pt>
                <c:pt idx="143">
                  <c:v>1613.0</c:v>
                </c:pt>
                <c:pt idx="144">
                  <c:v>1614.0</c:v>
                </c:pt>
                <c:pt idx="145">
                  <c:v>1613.0</c:v>
                </c:pt>
                <c:pt idx="146">
                  <c:v>1619.0</c:v>
                </c:pt>
                <c:pt idx="147">
                  <c:v>1618.0</c:v>
                </c:pt>
                <c:pt idx="148">
                  <c:v>1621.0</c:v>
                </c:pt>
                <c:pt idx="149">
                  <c:v>1618.0</c:v>
                </c:pt>
                <c:pt idx="150">
                  <c:v>1616.0</c:v>
                </c:pt>
                <c:pt idx="151">
                  <c:v>1619.0</c:v>
                </c:pt>
                <c:pt idx="152">
                  <c:v>1619.0</c:v>
                </c:pt>
                <c:pt idx="153">
                  <c:v>1624.0</c:v>
                </c:pt>
                <c:pt idx="154">
                  <c:v>1617.0</c:v>
                </c:pt>
                <c:pt idx="155">
                  <c:v>1623.0</c:v>
                </c:pt>
                <c:pt idx="156">
                  <c:v>1626.0</c:v>
                </c:pt>
                <c:pt idx="157">
                  <c:v>1632.0</c:v>
                </c:pt>
                <c:pt idx="158">
                  <c:v>1626.0</c:v>
                </c:pt>
                <c:pt idx="159">
                  <c:v>1640.0</c:v>
                </c:pt>
                <c:pt idx="160">
                  <c:v>1638.0</c:v>
                </c:pt>
                <c:pt idx="161">
                  <c:v>1638.0</c:v>
                </c:pt>
                <c:pt idx="162">
                  <c:v>1635.0</c:v>
                </c:pt>
                <c:pt idx="163">
                  <c:v>1639.0</c:v>
                </c:pt>
                <c:pt idx="164">
                  <c:v>1642.0</c:v>
                </c:pt>
                <c:pt idx="165">
                  <c:v>1641.0</c:v>
                </c:pt>
                <c:pt idx="166">
                  <c:v>1638.0</c:v>
                </c:pt>
                <c:pt idx="167">
                  <c:v>1645.0</c:v>
                </c:pt>
                <c:pt idx="168">
                  <c:v>1644.0</c:v>
                </c:pt>
                <c:pt idx="169">
                  <c:v>1644.0</c:v>
                </c:pt>
                <c:pt idx="170">
                  <c:v>1638.0</c:v>
                </c:pt>
                <c:pt idx="171">
                  <c:v>1645.0</c:v>
                </c:pt>
                <c:pt idx="172">
                  <c:v>1651.0</c:v>
                </c:pt>
                <c:pt idx="173">
                  <c:v>1647.0</c:v>
                </c:pt>
                <c:pt idx="174">
                  <c:v>1647.0</c:v>
                </c:pt>
                <c:pt idx="175">
                  <c:v>1648.0</c:v>
                </c:pt>
                <c:pt idx="176">
                  <c:v>1648.0</c:v>
                </c:pt>
                <c:pt idx="177">
                  <c:v>1652.0</c:v>
                </c:pt>
                <c:pt idx="178">
                  <c:v>1660.0</c:v>
                </c:pt>
                <c:pt idx="179">
                  <c:v>1660.0</c:v>
                </c:pt>
                <c:pt idx="180">
                  <c:v>1660.0</c:v>
                </c:pt>
                <c:pt idx="181">
                  <c:v>1657.0</c:v>
                </c:pt>
                <c:pt idx="182">
                  <c:v>1665.0</c:v>
                </c:pt>
                <c:pt idx="183">
                  <c:v>1662.0</c:v>
                </c:pt>
                <c:pt idx="184">
                  <c:v>1659.0</c:v>
                </c:pt>
                <c:pt idx="185">
                  <c:v>1664.0</c:v>
                </c:pt>
                <c:pt idx="186">
                  <c:v>1663.0</c:v>
                </c:pt>
                <c:pt idx="187">
                  <c:v>1667.0</c:v>
                </c:pt>
                <c:pt idx="188">
                  <c:v>1667.0</c:v>
                </c:pt>
                <c:pt idx="189">
                  <c:v>1668.0</c:v>
                </c:pt>
                <c:pt idx="190">
                  <c:v>1667.0</c:v>
                </c:pt>
                <c:pt idx="191">
                  <c:v>1665.0</c:v>
                </c:pt>
                <c:pt idx="192">
                  <c:v>1662.0</c:v>
                </c:pt>
                <c:pt idx="193">
                  <c:v>1669.0</c:v>
                </c:pt>
                <c:pt idx="194">
                  <c:v>1663.0</c:v>
                </c:pt>
                <c:pt idx="195">
                  <c:v>1667.0</c:v>
                </c:pt>
                <c:pt idx="196">
                  <c:v>1662.0</c:v>
                </c:pt>
                <c:pt idx="197">
                  <c:v>1666.0</c:v>
                </c:pt>
                <c:pt idx="198">
                  <c:v>1666.0</c:v>
                </c:pt>
                <c:pt idx="199">
                  <c:v>1663.0</c:v>
                </c:pt>
                <c:pt idx="200">
                  <c:v>1667.0</c:v>
                </c:pt>
                <c:pt idx="201">
                  <c:v>1666.0</c:v>
                </c:pt>
                <c:pt idx="202">
                  <c:v>1665.0</c:v>
                </c:pt>
                <c:pt idx="203">
                  <c:v>1668.0</c:v>
                </c:pt>
                <c:pt idx="204">
                  <c:v>1668.0</c:v>
                </c:pt>
                <c:pt idx="205">
                  <c:v>1669.0</c:v>
                </c:pt>
                <c:pt idx="206">
                  <c:v>1672.0</c:v>
                </c:pt>
                <c:pt idx="207">
                  <c:v>1678.0</c:v>
                </c:pt>
                <c:pt idx="208">
                  <c:v>1681.0</c:v>
                </c:pt>
                <c:pt idx="209">
                  <c:v>1681.0</c:v>
                </c:pt>
                <c:pt idx="210">
                  <c:v>1686.0</c:v>
                </c:pt>
                <c:pt idx="211">
                  <c:v>1701.0</c:v>
                </c:pt>
                <c:pt idx="212">
                  <c:v>1697.0</c:v>
                </c:pt>
                <c:pt idx="213">
                  <c:v>1706.0</c:v>
                </c:pt>
                <c:pt idx="214">
                  <c:v>1711.0</c:v>
                </c:pt>
                <c:pt idx="215">
                  <c:v>1703.0</c:v>
                </c:pt>
                <c:pt idx="216">
                  <c:v>1706.0</c:v>
                </c:pt>
                <c:pt idx="217">
                  <c:v>1711.0</c:v>
                </c:pt>
                <c:pt idx="218">
                  <c:v>1709.0</c:v>
                </c:pt>
                <c:pt idx="219">
                  <c:v>1712.0</c:v>
                </c:pt>
                <c:pt idx="220">
                  <c:v>1718.0</c:v>
                </c:pt>
                <c:pt idx="221">
                  <c:v>1714.0</c:v>
                </c:pt>
                <c:pt idx="222">
                  <c:v>1723.0</c:v>
                </c:pt>
                <c:pt idx="223">
                  <c:v>1729.0</c:v>
                </c:pt>
                <c:pt idx="224">
                  <c:v>1729.0</c:v>
                </c:pt>
                <c:pt idx="225">
                  <c:v>1737.0</c:v>
                </c:pt>
                <c:pt idx="226">
                  <c:v>1740.0</c:v>
                </c:pt>
                <c:pt idx="227">
                  <c:v>1748.0</c:v>
                </c:pt>
                <c:pt idx="228">
                  <c:v>1753.0</c:v>
                </c:pt>
                <c:pt idx="229">
                  <c:v>1767.0</c:v>
                </c:pt>
                <c:pt idx="230">
                  <c:v>1771.0</c:v>
                </c:pt>
                <c:pt idx="231">
                  <c:v>1773.0</c:v>
                </c:pt>
                <c:pt idx="232">
                  <c:v>1750.0</c:v>
                </c:pt>
                <c:pt idx="233">
                  <c:v>1789.0</c:v>
                </c:pt>
                <c:pt idx="234">
                  <c:v>1792.0</c:v>
                </c:pt>
                <c:pt idx="235">
                  <c:v>1779.0</c:v>
                </c:pt>
                <c:pt idx="236">
                  <c:v>1789.0</c:v>
                </c:pt>
                <c:pt idx="237">
                  <c:v>1797.0</c:v>
                </c:pt>
                <c:pt idx="238">
                  <c:v>1800.0</c:v>
                </c:pt>
                <c:pt idx="239">
                  <c:v>1812.0</c:v>
                </c:pt>
                <c:pt idx="240">
                  <c:v>1803.0</c:v>
                </c:pt>
                <c:pt idx="241">
                  <c:v>1811.0</c:v>
                </c:pt>
                <c:pt idx="242">
                  <c:v>1815.0</c:v>
                </c:pt>
                <c:pt idx="243">
                  <c:v>1814.0</c:v>
                </c:pt>
                <c:pt idx="244">
                  <c:v>1815.0</c:v>
                </c:pt>
                <c:pt idx="245">
                  <c:v>1829.0</c:v>
                </c:pt>
                <c:pt idx="246">
                  <c:v>1829.0</c:v>
                </c:pt>
                <c:pt idx="247">
                  <c:v>1825.0</c:v>
                </c:pt>
                <c:pt idx="248">
                  <c:v>1843.0</c:v>
                </c:pt>
                <c:pt idx="249">
                  <c:v>1838.0</c:v>
                </c:pt>
                <c:pt idx="250">
                  <c:v>1840.0</c:v>
                </c:pt>
                <c:pt idx="251">
                  <c:v>1845.0</c:v>
                </c:pt>
                <c:pt idx="252">
                  <c:v>1850.0</c:v>
                </c:pt>
                <c:pt idx="253">
                  <c:v>1842.0</c:v>
                </c:pt>
                <c:pt idx="254">
                  <c:v>1844.0</c:v>
                </c:pt>
                <c:pt idx="255">
                  <c:v>1848.0</c:v>
                </c:pt>
                <c:pt idx="256">
                  <c:v>1851.0</c:v>
                </c:pt>
                <c:pt idx="257">
                  <c:v>1851.0</c:v>
                </c:pt>
                <c:pt idx="258">
                  <c:v>1847.0</c:v>
                </c:pt>
                <c:pt idx="259">
                  <c:v>1859.0</c:v>
                </c:pt>
                <c:pt idx="260">
                  <c:v>1857.0</c:v>
                </c:pt>
                <c:pt idx="261">
                  <c:v>1846.0</c:v>
                </c:pt>
                <c:pt idx="262">
                  <c:v>1850.0</c:v>
                </c:pt>
                <c:pt idx="263">
                  <c:v>1850.0</c:v>
                </c:pt>
                <c:pt idx="264">
                  <c:v>1838.0</c:v>
                </c:pt>
                <c:pt idx="265">
                  <c:v>1845.0</c:v>
                </c:pt>
                <c:pt idx="266">
                  <c:v>1849.0</c:v>
                </c:pt>
                <c:pt idx="267">
                  <c:v>1851.0</c:v>
                </c:pt>
                <c:pt idx="268">
                  <c:v>1849.0</c:v>
                </c:pt>
                <c:pt idx="269">
                  <c:v>1842.0</c:v>
                </c:pt>
                <c:pt idx="270">
                  <c:v>1850.0</c:v>
                </c:pt>
                <c:pt idx="271">
                  <c:v>1850.0</c:v>
                </c:pt>
                <c:pt idx="272">
                  <c:v>1855.0</c:v>
                </c:pt>
                <c:pt idx="273">
                  <c:v>1855.0</c:v>
                </c:pt>
                <c:pt idx="274">
                  <c:v>1853.0</c:v>
                </c:pt>
                <c:pt idx="275">
                  <c:v>1869.0</c:v>
                </c:pt>
                <c:pt idx="276">
                  <c:v>1872.0</c:v>
                </c:pt>
                <c:pt idx="277">
                  <c:v>1882.0</c:v>
                </c:pt>
                <c:pt idx="278">
                  <c:v>1877.0</c:v>
                </c:pt>
                <c:pt idx="279">
                  <c:v>1877.0</c:v>
                </c:pt>
                <c:pt idx="280">
                  <c:v>1878.0</c:v>
                </c:pt>
                <c:pt idx="281">
                  <c:v>1881.0</c:v>
                </c:pt>
                <c:pt idx="282">
                  <c:v>1898.0</c:v>
                </c:pt>
                <c:pt idx="283">
                  <c:v>1896.0</c:v>
                </c:pt>
                <c:pt idx="284">
                  <c:v>1892.0</c:v>
                </c:pt>
                <c:pt idx="285">
                  <c:v>1887.0</c:v>
                </c:pt>
                <c:pt idx="286">
                  <c:v>1890.0</c:v>
                </c:pt>
                <c:pt idx="287">
                  <c:v>1890.0</c:v>
                </c:pt>
                <c:pt idx="288">
                  <c:v>1901.0</c:v>
                </c:pt>
                <c:pt idx="289">
                  <c:v>1895.0</c:v>
                </c:pt>
                <c:pt idx="290">
                  <c:v>1909.0</c:v>
                </c:pt>
                <c:pt idx="291">
                  <c:v>1902.0</c:v>
                </c:pt>
                <c:pt idx="292">
                  <c:v>1901.0</c:v>
                </c:pt>
                <c:pt idx="293">
                  <c:v>1907.0</c:v>
                </c:pt>
                <c:pt idx="294">
                  <c:v>1912.0</c:v>
                </c:pt>
                <c:pt idx="295">
                  <c:v>1899.0</c:v>
                </c:pt>
                <c:pt idx="296">
                  <c:v>1901.0</c:v>
                </c:pt>
                <c:pt idx="297">
                  <c:v>1895.0</c:v>
                </c:pt>
                <c:pt idx="298">
                  <c:v>1906.0</c:v>
                </c:pt>
                <c:pt idx="299">
                  <c:v>1909.0</c:v>
                </c:pt>
                <c:pt idx="300">
                  <c:v>1903.0</c:v>
                </c:pt>
                <c:pt idx="301">
                  <c:v>1907.0</c:v>
                </c:pt>
                <c:pt idx="302">
                  <c:v>1917.0</c:v>
                </c:pt>
                <c:pt idx="303">
                  <c:v>1917.0</c:v>
                </c:pt>
                <c:pt idx="304">
                  <c:v>1920.0</c:v>
                </c:pt>
                <c:pt idx="305">
                  <c:v>1922.0</c:v>
                </c:pt>
                <c:pt idx="306">
                  <c:v>1929.0</c:v>
                </c:pt>
                <c:pt idx="307">
                  <c:v>1933.0</c:v>
                </c:pt>
                <c:pt idx="308">
                  <c:v>1940.0</c:v>
                </c:pt>
                <c:pt idx="309">
                  <c:v>1948.0</c:v>
                </c:pt>
                <c:pt idx="310">
                  <c:v>1959.0</c:v>
                </c:pt>
                <c:pt idx="311">
                  <c:v>1954.0</c:v>
                </c:pt>
                <c:pt idx="312">
                  <c:v>1977.0</c:v>
                </c:pt>
                <c:pt idx="313">
                  <c:v>1982.0</c:v>
                </c:pt>
                <c:pt idx="314">
                  <c:v>1985.0</c:v>
                </c:pt>
                <c:pt idx="315">
                  <c:v>1984.0</c:v>
                </c:pt>
                <c:pt idx="316">
                  <c:v>1994.0</c:v>
                </c:pt>
                <c:pt idx="317">
                  <c:v>1987.0</c:v>
                </c:pt>
                <c:pt idx="318">
                  <c:v>1993.0</c:v>
                </c:pt>
                <c:pt idx="319">
                  <c:v>1986.0</c:v>
                </c:pt>
                <c:pt idx="320">
                  <c:v>1984.0</c:v>
                </c:pt>
                <c:pt idx="321">
                  <c:v>1982.0</c:v>
                </c:pt>
                <c:pt idx="322">
                  <c:v>1976.0</c:v>
                </c:pt>
                <c:pt idx="323">
                  <c:v>1982.0</c:v>
                </c:pt>
                <c:pt idx="324">
                  <c:v>1975.0</c:v>
                </c:pt>
                <c:pt idx="325">
                  <c:v>1964.0</c:v>
                </c:pt>
                <c:pt idx="326">
                  <c:v>1968.0</c:v>
                </c:pt>
                <c:pt idx="327">
                  <c:v>1964.0</c:v>
                </c:pt>
                <c:pt idx="328">
                  <c:v>1978.0</c:v>
                </c:pt>
                <c:pt idx="329">
                  <c:v>1976.0</c:v>
                </c:pt>
                <c:pt idx="330">
                  <c:v>1986.0</c:v>
                </c:pt>
                <c:pt idx="331">
                  <c:v>1982.0</c:v>
                </c:pt>
                <c:pt idx="332">
                  <c:v>1995.0</c:v>
                </c:pt>
                <c:pt idx="333">
                  <c:v>2013.0</c:v>
                </c:pt>
                <c:pt idx="334">
                  <c:v>2005.0</c:v>
                </c:pt>
                <c:pt idx="335">
                  <c:v>2006.0</c:v>
                </c:pt>
                <c:pt idx="336">
                  <c:v>2018.0</c:v>
                </c:pt>
                <c:pt idx="337">
                  <c:v>2022.0</c:v>
                </c:pt>
                <c:pt idx="338">
                  <c:v>2037.0</c:v>
                </c:pt>
                <c:pt idx="339">
                  <c:v>2036.0</c:v>
                </c:pt>
                <c:pt idx="340">
                  <c:v>2048.0</c:v>
                </c:pt>
                <c:pt idx="341">
                  <c:v>2053.0</c:v>
                </c:pt>
                <c:pt idx="342">
                  <c:v>2062.0</c:v>
                </c:pt>
                <c:pt idx="343">
                  <c:v>2073.0</c:v>
                </c:pt>
                <c:pt idx="344">
                  <c:v>2094.0</c:v>
                </c:pt>
                <c:pt idx="345">
                  <c:v>2107.0</c:v>
                </c:pt>
                <c:pt idx="346">
                  <c:v>2110.0</c:v>
                </c:pt>
                <c:pt idx="347">
                  <c:v>2106.0</c:v>
                </c:pt>
                <c:pt idx="348">
                  <c:v>2118.0</c:v>
                </c:pt>
                <c:pt idx="349">
                  <c:v>2142.0</c:v>
                </c:pt>
                <c:pt idx="350">
                  <c:v>2136.0</c:v>
                </c:pt>
                <c:pt idx="351">
                  <c:v>2144.0</c:v>
                </c:pt>
                <c:pt idx="352">
                  <c:v>2143.0</c:v>
                </c:pt>
                <c:pt idx="353">
                  <c:v>2147.0</c:v>
                </c:pt>
                <c:pt idx="354">
                  <c:v>2159.0</c:v>
                </c:pt>
                <c:pt idx="355">
                  <c:v>2160.0</c:v>
                </c:pt>
                <c:pt idx="356">
                  <c:v>2167.0</c:v>
                </c:pt>
                <c:pt idx="357">
                  <c:v>2179.0</c:v>
                </c:pt>
                <c:pt idx="358">
                  <c:v>2169.0</c:v>
                </c:pt>
                <c:pt idx="359">
                  <c:v>2181.0</c:v>
                </c:pt>
                <c:pt idx="360">
                  <c:v>2181.0</c:v>
                </c:pt>
                <c:pt idx="361">
                  <c:v>2193.0</c:v>
                </c:pt>
                <c:pt idx="362">
                  <c:v>2188.0</c:v>
                </c:pt>
                <c:pt idx="363">
                  <c:v>2206.0</c:v>
                </c:pt>
                <c:pt idx="364">
                  <c:v>2209.0</c:v>
                </c:pt>
                <c:pt idx="365">
                  <c:v>2213.0</c:v>
                </c:pt>
                <c:pt idx="366">
                  <c:v>2224.0</c:v>
                </c:pt>
                <c:pt idx="367">
                  <c:v>2211.0</c:v>
                </c:pt>
                <c:pt idx="368">
                  <c:v>2247.0</c:v>
                </c:pt>
                <c:pt idx="369">
                  <c:v>2259.0</c:v>
                </c:pt>
                <c:pt idx="370">
                  <c:v>2274.0</c:v>
                </c:pt>
                <c:pt idx="371">
                  <c:v>2268.0</c:v>
                </c:pt>
                <c:pt idx="372">
                  <c:v>2287.0</c:v>
                </c:pt>
                <c:pt idx="373">
                  <c:v>2304.0</c:v>
                </c:pt>
                <c:pt idx="374">
                  <c:v>2317.0</c:v>
                </c:pt>
                <c:pt idx="375">
                  <c:v>2320.0</c:v>
                </c:pt>
                <c:pt idx="376">
                  <c:v>2338.0</c:v>
                </c:pt>
                <c:pt idx="377">
                  <c:v>2359.0</c:v>
                </c:pt>
                <c:pt idx="378">
                  <c:v>2360.0</c:v>
                </c:pt>
                <c:pt idx="379">
                  <c:v>2376.0</c:v>
                </c:pt>
                <c:pt idx="380">
                  <c:v>2372.0</c:v>
                </c:pt>
                <c:pt idx="381">
                  <c:v>2394.0</c:v>
                </c:pt>
                <c:pt idx="382">
                  <c:v>2403.0</c:v>
                </c:pt>
                <c:pt idx="383">
                  <c:v>2422.0</c:v>
                </c:pt>
                <c:pt idx="384">
                  <c:v>2418.0</c:v>
                </c:pt>
                <c:pt idx="385">
                  <c:v>2409.0</c:v>
                </c:pt>
                <c:pt idx="386">
                  <c:v>2415.0</c:v>
                </c:pt>
                <c:pt idx="387">
                  <c:v>2427.0</c:v>
                </c:pt>
                <c:pt idx="388">
                  <c:v>2427.0</c:v>
                </c:pt>
                <c:pt idx="389">
                  <c:v>2435.0</c:v>
                </c:pt>
                <c:pt idx="390">
                  <c:v>2444.0</c:v>
                </c:pt>
                <c:pt idx="391">
                  <c:v>2464.0</c:v>
                </c:pt>
                <c:pt idx="392">
                  <c:v>2481.0</c:v>
                </c:pt>
                <c:pt idx="393">
                  <c:v>2476.0</c:v>
                </c:pt>
                <c:pt idx="394">
                  <c:v>2501.0</c:v>
                </c:pt>
                <c:pt idx="395">
                  <c:v>2516.0</c:v>
                </c:pt>
                <c:pt idx="396">
                  <c:v>2531.0</c:v>
                </c:pt>
                <c:pt idx="397">
                  <c:v>2569.0</c:v>
                </c:pt>
                <c:pt idx="398">
                  <c:v>2576.0</c:v>
                </c:pt>
                <c:pt idx="399">
                  <c:v>2622.0</c:v>
                </c:pt>
                <c:pt idx="400">
                  <c:v>2642.0</c:v>
                </c:pt>
                <c:pt idx="401">
                  <c:v>2651.0</c:v>
                </c:pt>
                <c:pt idx="402">
                  <c:v>2676.0</c:v>
                </c:pt>
                <c:pt idx="403">
                  <c:v>2713.0</c:v>
                </c:pt>
                <c:pt idx="404">
                  <c:v>2712.0</c:v>
                </c:pt>
                <c:pt idx="405">
                  <c:v>2730.0</c:v>
                </c:pt>
                <c:pt idx="406">
                  <c:v>2748.0</c:v>
                </c:pt>
                <c:pt idx="407">
                  <c:v>2760.0</c:v>
                </c:pt>
                <c:pt idx="408">
                  <c:v>2765.0</c:v>
                </c:pt>
                <c:pt idx="409">
                  <c:v>2795.0</c:v>
                </c:pt>
                <c:pt idx="410">
                  <c:v>2822.0</c:v>
                </c:pt>
                <c:pt idx="411">
                  <c:v>2823.0</c:v>
                </c:pt>
                <c:pt idx="412">
                  <c:v>2848.0</c:v>
                </c:pt>
                <c:pt idx="413">
                  <c:v>2886.0</c:v>
                </c:pt>
                <c:pt idx="414">
                  <c:v>2902.0</c:v>
                </c:pt>
                <c:pt idx="415">
                  <c:v>2897.0</c:v>
                </c:pt>
                <c:pt idx="416">
                  <c:v>2931.0</c:v>
                </c:pt>
                <c:pt idx="417">
                  <c:v>2948.0</c:v>
                </c:pt>
                <c:pt idx="418">
                  <c:v>2982.0</c:v>
                </c:pt>
                <c:pt idx="419">
                  <c:v>2995.0</c:v>
                </c:pt>
                <c:pt idx="420">
                  <c:v>3009.0</c:v>
                </c:pt>
                <c:pt idx="421">
                  <c:v>2994.0</c:v>
                </c:pt>
                <c:pt idx="422">
                  <c:v>3020.0</c:v>
                </c:pt>
                <c:pt idx="423">
                  <c:v>3032.0</c:v>
                </c:pt>
                <c:pt idx="424">
                  <c:v>3023.0</c:v>
                </c:pt>
                <c:pt idx="425">
                  <c:v>3040.0</c:v>
                </c:pt>
                <c:pt idx="426">
                  <c:v>3056.0</c:v>
                </c:pt>
                <c:pt idx="427">
                  <c:v>3047.0</c:v>
                </c:pt>
                <c:pt idx="428">
                  <c:v>3035.0</c:v>
                </c:pt>
                <c:pt idx="429">
                  <c:v>3056.0</c:v>
                </c:pt>
                <c:pt idx="430">
                  <c:v>3062.0</c:v>
                </c:pt>
                <c:pt idx="431">
                  <c:v>3065.0</c:v>
                </c:pt>
                <c:pt idx="432">
                  <c:v>3078.0</c:v>
                </c:pt>
                <c:pt idx="433">
                  <c:v>3100.0</c:v>
                </c:pt>
                <c:pt idx="434">
                  <c:v>3070.0</c:v>
                </c:pt>
                <c:pt idx="435">
                  <c:v>3065.0</c:v>
                </c:pt>
                <c:pt idx="436">
                  <c:v>3075.0</c:v>
                </c:pt>
                <c:pt idx="437">
                  <c:v>3058.0</c:v>
                </c:pt>
                <c:pt idx="438">
                  <c:v>3074.0</c:v>
                </c:pt>
                <c:pt idx="439">
                  <c:v>3078.0</c:v>
                </c:pt>
                <c:pt idx="440">
                  <c:v>3075.0</c:v>
                </c:pt>
                <c:pt idx="441">
                  <c:v>3099.0</c:v>
                </c:pt>
                <c:pt idx="442">
                  <c:v>3085.0</c:v>
                </c:pt>
                <c:pt idx="443">
                  <c:v>3091.0</c:v>
                </c:pt>
                <c:pt idx="444">
                  <c:v>3125.0</c:v>
                </c:pt>
                <c:pt idx="445">
                  <c:v>3109.0</c:v>
                </c:pt>
                <c:pt idx="446">
                  <c:v>3138.0</c:v>
                </c:pt>
                <c:pt idx="447">
                  <c:v>3135.0</c:v>
                </c:pt>
                <c:pt idx="448">
                  <c:v>3159.0</c:v>
                </c:pt>
                <c:pt idx="449">
                  <c:v>3178.0</c:v>
                </c:pt>
                <c:pt idx="450">
                  <c:v>3155.0</c:v>
                </c:pt>
                <c:pt idx="451">
                  <c:v>3164.0</c:v>
                </c:pt>
                <c:pt idx="452">
                  <c:v>3198.0</c:v>
                </c:pt>
                <c:pt idx="453">
                  <c:v>3190.0</c:v>
                </c:pt>
                <c:pt idx="454">
                  <c:v>3195.0</c:v>
                </c:pt>
                <c:pt idx="455">
                  <c:v>3175.0</c:v>
                </c:pt>
                <c:pt idx="456">
                  <c:v>3223.0</c:v>
                </c:pt>
                <c:pt idx="457">
                  <c:v>3207.0</c:v>
                </c:pt>
                <c:pt idx="458">
                  <c:v>3210.0</c:v>
                </c:pt>
                <c:pt idx="459">
                  <c:v>3204.0</c:v>
                </c:pt>
                <c:pt idx="460">
                  <c:v>3220.0</c:v>
                </c:pt>
                <c:pt idx="461">
                  <c:v>3226.0</c:v>
                </c:pt>
                <c:pt idx="462">
                  <c:v>3222.0</c:v>
                </c:pt>
                <c:pt idx="463">
                  <c:v>3220.0</c:v>
                </c:pt>
                <c:pt idx="464">
                  <c:v>3230.0</c:v>
                </c:pt>
                <c:pt idx="465">
                  <c:v>3231.0</c:v>
                </c:pt>
                <c:pt idx="466">
                  <c:v>3230.0</c:v>
                </c:pt>
                <c:pt idx="467">
                  <c:v>3223.0</c:v>
                </c:pt>
                <c:pt idx="468">
                  <c:v>3223.0</c:v>
                </c:pt>
                <c:pt idx="469">
                  <c:v>3209.0</c:v>
                </c:pt>
                <c:pt idx="470">
                  <c:v>3224.0</c:v>
                </c:pt>
                <c:pt idx="471">
                  <c:v>3204.0</c:v>
                </c:pt>
                <c:pt idx="472">
                  <c:v>3188.0</c:v>
                </c:pt>
                <c:pt idx="473">
                  <c:v>3193.0</c:v>
                </c:pt>
                <c:pt idx="474">
                  <c:v>3180.0</c:v>
                </c:pt>
                <c:pt idx="475">
                  <c:v>3144.0</c:v>
                </c:pt>
                <c:pt idx="476">
                  <c:v>3157.0</c:v>
                </c:pt>
                <c:pt idx="477">
                  <c:v>3157.0</c:v>
                </c:pt>
                <c:pt idx="478">
                  <c:v>3161.0</c:v>
                </c:pt>
                <c:pt idx="479">
                  <c:v>3135.0</c:v>
                </c:pt>
                <c:pt idx="480">
                  <c:v>3145.0</c:v>
                </c:pt>
                <c:pt idx="481">
                  <c:v>3158.0</c:v>
                </c:pt>
                <c:pt idx="482">
                  <c:v>3129.0</c:v>
                </c:pt>
                <c:pt idx="483">
                  <c:v>3132.0</c:v>
                </c:pt>
                <c:pt idx="484">
                  <c:v>3158.0</c:v>
                </c:pt>
                <c:pt idx="485">
                  <c:v>3139.0</c:v>
                </c:pt>
                <c:pt idx="486">
                  <c:v>3139.0</c:v>
                </c:pt>
                <c:pt idx="487">
                  <c:v>3126.0</c:v>
                </c:pt>
                <c:pt idx="488">
                  <c:v>3135.0</c:v>
                </c:pt>
                <c:pt idx="489">
                  <c:v>3132.0</c:v>
                </c:pt>
                <c:pt idx="490">
                  <c:v>3126.0</c:v>
                </c:pt>
                <c:pt idx="491">
                  <c:v>3124.0</c:v>
                </c:pt>
                <c:pt idx="492">
                  <c:v>3115.0</c:v>
                </c:pt>
                <c:pt idx="493">
                  <c:v>3131.0</c:v>
                </c:pt>
                <c:pt idx="494">
                  <c:v>3114.0</c:v>
                </c:pt>
                <c:pt idx="495">
                  <c:v>3123.0</c:v>
                </c:pt>
                <c:pt idx="496">
                  <c:v>3073.0</c:v>
                </c:pt>
                <c:pt idx="497">
                  <c:v>3100.0</c:v>
                </c:pt>
                <c:pt idx="498">
                  <c:v>3065.0</c:v>
                </c:pt>
                <c:pt idx="499">
                  <c:v>3061.0</c:v>
                </c:pt>
                <c:pt idx="500">
                  <c:v>3042.0</c:v>
                </c:pt>
                <c:pt idx="501">
                  <c:v>3042.0</c:v>
                </c:pt>
                <c:pt idx="502">
                  <c:v>3037.0</c:v>
                </c:pt>
                <c:pt idx="503">
                  <c:v>3022.0</c:v>
                </c:pt>
                <c:pt idx="504">
                  <c:v>3026.0</c:v>
                </c:pt>
                <c:pt idx="505">
                  <c:v>3026.0</c:v>
                </c:pt>
                <c:pt idx="506">
                  <c:v>3008.0</c:v>
                </c:pt>
                <c:pt idx="507">
                  <c:v>2990.0</c:v>
                </c:pt>
                <c:pt idx="508">
                  <c:v>2975.0</c:v>
                </c:pt>
                <c:pt idx="509">
                  <c:v>2969.0</c:v>
                </c:pt>
                <c:pt idx="510">
                  <c:v>2960.0</c:v>
                </c:pt>
                <c:pt idx="511">
                  <c:v>2969.0</c:v>
                </c:pt>
                <c:pt idx="512">
                  <c:v>2945.0</c:v>
                </c:pt>
                <c:pt idx="513">
                  <c:v>2944.0</c:v>
                </c:pt>
                <c:pt idx="514">
                  <c:v>2935.0</c:v>
                </c:pt>
                <c:pt idx="515">
                  <c:v>2915.0</c:v>
                </c:pt>
                <c:pt idx="516">
                  <c:v>2912.0</c:v>
                </c:pt>
                <c:pt idx="517">
                  <c:v>2907.0</c:v>
                </c:pt>
                <c:pt idx="518">
                  <c:v>2890.0</c:v>
                </c:pt>
                <c:pt idx="519">
                  <c:v>2877.0</c:v>
                </c:pt>
                <c:pt idx="520">
                  <c:v>2869.0</c:v>
                </c:pt>
                <c:pt idx="521">
                  <c:v>2879.0</c:v>
                </c:pt>
                <c:pt idx="522">
                  <c:v>2868.0</c:v>
                </c:pt>
                <c:pt idx="523">
                  <c:v>2881.0</c:v>
                </c:pt>
                <c:pt idx="524">
                  <c:v>2882.0</c:v>
                </c:pt>
                <c:pt idx="525">
                  <c:v>2889.0</c:v>
                </c:pt>
                <c:pt idx="526">
                  <c:v>2882.0</c:v>
                </c:pt>
                <c:pt idx="527">
                  <c:v>2893.0</c:v>
                </c:pt>
                <c:pt idx="528">
                  <c:v>2889.0</c:v>
                </c:pt>
                <c:pt idx="529">
                  <c:v>2918.0</c:v>
                </c:pt>
                <c:pt idx="530">
                  <c:v>2876.0</c:v>
                </c:pt>
                <c:pt idx="531">
                  <c:v>2894.0</c:v>
                </c:pt>
                <c:pt idx="532">
                  <c:v>2893.0</c:v>
                </c:pt>
                <c:pt idx="533">
                  <c:v>2880.0</c:v>
                </c:pt>
                <c:pt idx="534">
                  <c:v>2873.0</c:v>
                </c:pt>
                <c:pt idx="535">
                  <c:v>2875.0</c:v>
                </c:pt>
                <c:pt idx="536">
                  <c:v>2869.0</c:v>
                </c:pt>
                <c:pt idx="537">
                  <c:v>2839.0</c:v>
                </c:pt>
                <c:pt idx="538">
                  <c:v>2829.0</c:v>
                </c:pt>
                <c:pt idx="539">
                  <c:v>2812.0</c:v>
                </c:pt>
                <c:pt idx="540">
                  <c:v>2796.0</c:v>
                </c:pt>
                <c:pt idx="541">
                  <c:v>2770.0</c:v>
                </c:pt>
                <c:pt idx="542">
                  <c:v>2767.0</c:v>
                </c:pt>
                <c:pt idx="543">
                  <c:v>2738.0</c:v>
                </c:pt>
                <c:pt idx="544">
                  <c:v>2740.0</c:v>
                </c:pt>
                <c:pt idx="545">
                  <c:v>2716.0</c:v>
                </c:pt>
                <c:pt idx="546">
                  <c:v>2719.0</c:v>
                </c:pt>
                <c:pt idx="547">
                  <c:v>2715.0</c:v>
                </c:pt>
                <c:pt idx="548">
                  <c:v>2733.0</c:v>
                </c:pt>
                <c:pt idx="549">
                  <c:v>2721.0</c:v>
                </c:pt>
                <c:pt idx="550">
                  <c:v>2729.0</c:v>
                </c:pt>
                <c:pt idx="551">
                  <c:v>2730.0</c:v>
                </c:pt>
                <c:pt idx="552">
                  <c:v>2737.0</c:v>
                </c:pt>
                <c:pt idx="553">
                  <c:v>2753.0</c:v>
                </c:pt>
                <c:pt idx="554">
                  <c:v>2740.0</c:v>
                </c:pt>
                <c:pt idx="555">
                  <c:v>2758.0</c:v>
                </c:pt>
                <c:pt idx="556">
                  <c:v>2749.0</c:v>
                </c:pt>
                <c:pt idx="557">
                  <c:v>2747.0</c:v>
                </c:pt>
                <c:pt idx="558">
                  <c:v>2751.0</c:v>
                </c:pt>
                <c:pt idx="559">
                  <c:v>2746.0</c:v>
                </c:pt>
                <c:pt idx="560">
                  <c:v>2755.0</c:v>
                </c:pt>
                <c:pt idx="561">
                  <c:v>2749.0</c:v>
                </c:pt>
                <c:pt idx="562">
                  <c:v>2768.0</c:v>
                </c:pt>
                <c:pt idx="563">
                  <c:v>2767.0</c:v>
                </c:pt>
                <c:pt idx="564">
                  <c:v>2760.0</c:v>
                </c:pt>
                <c:pt idx="565">
                  <c:v>2762.0</c:v>
                </c:pt>
                <c:pt idx="566">
                  <c:v>2765.0</c:v>
                </c:pt>
                <c:pt idx="567">
                  <c:v>2758.0</c:v>
                </c:pt>
                <c:pt idx="568">
                  <c:v>2778.0</c:v>
                </c:pt>
                <c:pt idx="569">
                  <c:v>2765.0</c:v>
                </c:pt>
                <c:pt idx="570">
                  <c:v>2787.0</c:v>
                </c:pt>
                <c:pt idx="571">
                  <c:v>2773.0</c:v>
                </c:pt>
                <c:pt idx="572">
                  <c:v>2792.0</c:v>
                </c:pt>
                <c:pt idx="573">
                  <c:v>2791.0</c:v>
                </c:pt>
                <c:pt idx="574">
                  <c:v>2794.0</c:v>
                </c:pt>
                <c:pt idx="575">
                  <c:v>2790.0</c:v>
                </c:pt>
                <c:pt idx="576">
                  <c:v>2812.0</c:v>
                </c:pt>
                <c:pt idx="577">
                  <c:v>2798.0</c:v>
                </c:pt>
                <c:pt idx="578">
                  <c:v>2805.0</c:v>
                </c:pt>
                <c:pt idx="579">
                  <c:v>2785.0</c:v>
                </c:pt>
                <c:pt idx="580">
                  <c:v>2788.0</c:v>
                </c:pt>
                <c:pt idx="581">
                  <c:v>2791.0</c:v>
                </c:pt>
                <c:pt idx="582">
                  <c:v>2784.0</c:v>
                </c:pt>
                <c:pt idx="583">
                  <c:v>2782.0</c:v>
                </c:pt>
                <c:pt idx="584">
                  <c:v>2773.0</c:v>
                </c:pt>
                <c:pt idx="585">
                  <c:v>2776.0</c:v>
                </c:pt>
                <c:pt idx="586">
                  <c:v>2766.0</c:v>
                </c:pt>
                <c:pt idx="587">
                  <c:v>2782.0</c:v>
                </c:pt>
                <c:pt idx="588">
                  <c:v>2750.0</c:v>
                </c:pt>
                <c:pt idx="589">
                  <c:v>2760.0</c:v>
                </c:pt>
                <c:pt idx="590">
                  <c:v>2742.0</c:v>
                </c:pt>
                <c:pt idx="591">
                  <c:v>2749.0</c:v>
                </c:pt>
                <c:pt idx="592">
                  <c:v>2749.0</c:v>
                </c:pt>
                <c:pt idx="593">
                  <c:v>2724.0</c:v>
                </c:pt>
                <c:pt idx="594">
                  <c:v>2731.0</c:v>
                </c:pt>
                <c:pt idx="595">
                  <c:v>2714.0</c:v>
                </c:pt>
                <c:pt idx="596">
                  <c:v>2707.0</c:v>
                </c:pt>
                <c:pt idx="597">
                  <c:v>2707.0</c:v>
                </c:pt>
                <c:pt idx="598">
                  <c:v>2697.0</c:v>
                </c:pt>
                <c:pt idx="599">
                  <c:v>2707.0</c:v>
                </c:pt>
                <c:pt idx="600">
                  <c:v>2678.0</c:v>
                </c:pt>
                <c:pt idx="601">
                  <c:v>2670.0</c:v>
                </c:pt>
                <c:pt idx="602">
                  <c:v>2674.0</c:v>
                </c:pt>
                <c:pt idx="603">
                  <c:v>2683.0</c:v>
                </c:pt>
                <c:pt idx="604">
                  <c:v>2682.0</c:v>
                </c:pt>
                <c:pt idx="605">
                  <c:v>2661.0</c:v>
                </c:pt>
                <c:pt idx="606">
                  <c:v>2677.0</c:v>
                </c:pt>
                <c:pt idx="607">
                  <c:v>2659.0</c:v>
                </c:pt>
                <c:pt idx="608">
                  <c:v>2658.0</c:v>
                </c:pt>
                <c:pt idx="609">
                  <c:v>2647.0</c:v>
                </c:pt>
                <c:pt idx="610">
                  <c:v>2646.0</c:v>
                </c:pt>
                <c:pt idx="611">
                  <c:v>2638.0</c:v>
                </c:pt>
                <c:pt idx="612">
                  <c:v>2644.0</c:v>
                </c:pt>
                <c:pt idx="613">
                  <c:v>2623.0</c:v>
                </c:pt>
                <c:pt idx="614">
                  <c:v>2616.0</c:v>
                </c:pt>
                <c:pt idx="615">
                  <c:v>2609.0</c:v>
                </c:pt>
                <c:pt idx="616">
                  <c:v>2602.0</c:v>
                </c:pt>
                <c:pt idx="617">
                  <c:v>2583.0</c:v>
                </c:pt>
                <c:pt idx="618">
                  <c:v>2594.0</c:v>
                </c:pt>
                <c:pt idx="619">
                  <c:v>2568.0</c:v>
                </c:pt>
                <c:pt idx="620">
                  <c:v>2576.0</c:v>
                </c:pt>
                <c:pt idx="621">
                  <c:v>2556.0</c:v>
                </c:pt>
                <c:pt idx="622">
                  <c:v>2548.0</c:v>
                </c:pt>
                <c:pt idx="623">
                  <c:v>2556.0</c:v>
                </c:pt>
                <c:pt idx="624">
                  <c:v>2561.0</c:v>
                </c:pt>
                <c:pt idx="625">
                  <c:v>2550.0</c:v>
                </c:pt>
                <c:pt idx="626">
                  <c:v>2547.0</c:v>
                </c:pt>
                <c:pt idx="627">
                  <c:v>2542.0</c:v>
                </c:pt>
                <c:pt idx="628">
                  <c:v>2536.0</c:v>
                </c:pt>
                <c:pt idx="629">
                  <c:v>2546.0</c:v>
                </c:pt>
                <c:pt idx="630">
                  <c:v>2551.0</c:v>
                </c:pt>
                <c:pt idx="631">
                  <c:v>2541.0</c:v>
                </c:pt>
                <c:pt idx="632">
                  <c:v>2546.0</c:v>
                </c:pt>
                <c:pt idx="633">
                  <c:v>2546.0</c:v>
                </c:pt>
                <c:pt idx="634">
                  <c:v>2546.0</c:v>
                </c:pt>
                <c:pt idx="635">
                  <c:v>2548.0</c:v>
                </c:pt>
                <c:pt idx="636">
                  <c:v>2543.0</c:v>
                </c:pt>
                <c:pt idx="637">
                  <c:v>2547.0</c:v>
                </c:pt>
                <c:pt idx="638">
                  <c:v>2545.0</c:v>
                </c:pt>
                <c:pt idx="639">
                  <c:v>2561.0</c:v>
                </c:pt>
                <c:pt idx="640">
                  <c:v>2544.0</c:v>
                </c:pt>
                <c:pt idx="641">
                  <c:v>2543.0</c:v>
                </c:pt>
                <c:pt idx="642">
                  <c:v>2544.0</c:v>
                </c:pt>
                <c:pt idx="643">
                  <c:v>2532.0</c:v>
                </c:pt>
                <c:pt idx="644">
                  <c:v>2539.0</c:v>
                </c:pt>
                <c:pt idx="645">
                  <c:v>2523.0</c:v>
                </c:pt>
                <c:pt idx="646">
                  <c:v>2524.0</c:v>
                </c:pt>
                <c:pt idx="647">
                  <c:v>2510.0</c:v>
                </c:pt>
                <c:pt idx="648">
                  <c:v>2506.0</c:v>
                </c:pt>
                <c:pt idx="649">
                  <c:v>2504.0</c:v>
                </c:pt>
                <c:pt idx="650">
                  <c:v>2492.0</c:v>
                </c:pt>
                <c:pt idx="651">
                  <c:v>2482.0</c:v>
                </c:pt>
                <c:pt idx="652">
                  <c:v>2471.0</c:v>
                </c:pt>
                <c:pt idx="653">
                  <c:v>2466.0</c:v>
                </c:pt>
                <c:pt idx="654">
                  <c:v>2456.0</c:v>
                </c:pt>
                <c:pt idx="655">
                  <c:v>2447.0</c:v>
                </c:pt>
                <c:pt idx="656">
                  <c:v>2437.0</c:v>
                </c:pt>
                <c:pt idx="657">
                  <c:v>2423.0</c:v>
                </c:pt>
                <c:pt idx="658">
                  <c:v>2411.0</c:v>
                </c:pt>
                <c:pt idx="659">
                  <c:v>2386.0</c:v>
                </c:pt>
                <c:pt idx="660">
                  <c:v>2392.0</c:v>
                </c:pt>
                <c:pt idx="661">
                  <c:v>2366.0</c:v>
                </c:pt>
                <c:pt idx="662">
                  <c:v>2349.0</c:v>
                </c:pt>
                <c:pt idx="663">
                  <c:v>2344.0</c:v>
                </c:pt>
                <c:pt idx="664">
                  <c:v>2318.0</c:v>
                </c:pt>
                <c:pt idx="665">
                  <c:v>2306.0</c:v>
                </c:pt>
                <c:pt idx="666">
                  <c:v>2313.0</c:v>
                </c:pt>
                <c:pt idx="667">
                  <c:v>2281.0</c:v>
                </c:pt>
                <c:pt idx="668">
                  <c:v>2296.0</c:v>
                </c:pt>
                <c:pt idx="669">
                  <c:v>2284.0</c:v>
                </c:pt>
                <c:pt idx="670">
                  <c:v>2280.0</c:v>
                </c:pt>
                <c:pt idx="671">
                  <c:v>2275.0</c:v>
                </c:pt>
                <c:pt idx="672">
                  <c:v>2282.0</c:v>
                </c:pt>
                <c:pt idx="673">
                  <c:v>2286.0</c:v>
                </c:pt>
                <c:pt idx="674">
                  <c:v>2280.0</c:v>
                </c:pt>
                <c:pt idx="675">
                  <c:v>2276.0</c:v>
                </c:pt>
                <c:pt idx="676">
                  <c:v>2262.0</c:v>
                </c:pt>
                <c:pt idx="677">
                  <c:v>2259.0</c:v>
                </c:pt>
                <c:pt idx="678">
                  <c:v>2242.0</c:v>
                </c:pt>
                <c:pt idx="679">
                  <c:v>2247.0</c:v>
                </c:pt>
                <c:pt idx="680">
                  <c:v>2242.0</c:v>
                </c:pt>
                <c:pt idx="681">
                  <c:v>2219.0</c:v>
                </c:pt>
                <c:pt idx="682">
                  <c:v>2224.0</c:v>
                </c:pt>
                <c:pt idx="683">
                  <c:v>2224.0</c:v>
                </c:pt>
                <c:pt idx="684">
                  <c:v>2229.0</c:v>
                </c:pt>
                <c:pt idx="685">
                  <c:v>2220.0</c:v>
                </c:pt>
                <c:pt idx="686">
                  <c:v>2230.0</c:v>
                </c:pt>
                <c:pt idx="687">
                  <c:v>2233.0</c:v>
                </c:pt>
                <c:pt idx="688">
                  <c:v>2231.0</c:v>
                </c:pt>
                <c:pt idx="689">
                  <c:v>2239.0</c:v>
                </c:pt>
                <c:pt idx="690">
                  <c:v>2246.0</c:v>
                </c:pt>
                <c:pt idx="691">
                  <c:v>2232.0</c:v>
                </c:pt>
                <c:pt idx="692">
                  <c:v>2246.0</c:v>
                </c:pt>
                <c:pt idx="693">
                  <c:v>2243.0</c:v>
                </c:pt>
                <c:pt idx="694">
                  <c:v>2252.0</c:v>
                </c:pt>
                <c:pt idx="695">
                  <c:v>2244.0</c:v>
                </c:pt>
                <c:pt idx="696">
                  <c:v>2247.0</c:v>
                </c:pt>
                <c:pt idx="697">
                  <c:v>2243.0</c:v>
                </c:pt>
                <c:pt idx="698">
                  <c:v>2243.0</c:v>
                </c:pt>
                <c:pt idx="699">
                  <c:v>2229.0</c:v>
                </c:pt>
                <c:pt idx="700">
                  <c:v>2224.0</c:v>
                </c:pt>
                <c:pt idx="701">
                  <c:v>2218.0</c:v>
                </c:pt>
                <c:pt idx="702">
                  <c:v>2214.0</c:v>
                </c:pt>
                <c:pt idx="703">
                  <c:v>2206.0</c:v>
                </c:pt>
                <c:pt idx="704">
                  <c:v>2211.0</c:v>
                </c:pt>
                <c:pt idx="705">
                  <c:v>2186.0</c:v>
                </c:pt>
                <c:pt idx="706">
                  <c:v>2201.0</c:v>
                </c:pt>
                <c:pt idx="707">
                  <c:v>2198.0</c:v>
                </c:pt>
                <c:pt idx="708">
                  <c:v>2188.0</c:v>
                </c:pt>
                <c:pt idx="709">
                  <c:v>2184.0</c:v>
                </c:pt>
                <c:pt idx="710">
                  <c:v>2180.0</c:v>
                </c:pt>
                <c:pt idx="711">
                  <c:v>2167.0</c:v>
                </c:pt>
                <c:pt idx="712">
                  <c:v>2164.0</c:v>
                </c:pt>
                <c:pt idx="713">
                  <c:v>2168.0</c:v>
                </c:pt>
                <c:pt idx="714">
                  <c:v>2168.0</c:v>
                </c:pt>
                <c:pt idx="715">
                  <c:v>2165.0</c:v>
                </c:pt>
                <c:pt idx="716">
                  <c:v>2159.0</c:v>
                </c:pt>
                <c:pt idx="717">
                  <c:v>2153.0</c:v>
                </c:pt>
                <c:pt idx="718">
                  <c:v>2146.0</c:v>
                </c:pt>
                <c:pt idx="719">
                  <c:v>2150.0</c:v>
                </c:pt>
                <c:pt idx="720">
                  <c:v>2151.0</c:v>
                </c:pt>
                <c:pt idx="721">
                  <c:v>2148.0</c:v>
                </c:pt>
                <c:pt idx="722">
                  <c:v>2144.0</c:v>
                </c:pt>
                <c:pt idx="723">
                  <c:v>2144.0</c:v>
                </c:pt>
                <c:pt idx="724">
                  <c:v>2130.0</c:v>
                </c:pt>
                <c:pt idx="725">
                  <c:v>2141.0</c:v>
                </c:pt>
                <c:pt idx="726">
                  <c:v>2141.0</c:v>
                </c:pt>
                <c:pt idx="727">
                  <c:v>2128.0</c:v>
                </c:pt>
                <c:pt idx="728">
                  <c:v>2139.0</c:v>
                </c:pt>
                <c:pt idx="729">
                  <c:v>2136.0</c:v>
                </c:pt>
                <c:pt idx="730">
                  <c:v>2129.0</c:v>
                </c:pt>
                <c:pt idx="731">
                  <c:v>2140.0</c:v>
                </c:pt>
                <c:pt idx="732">
                  <c:v>2132.0</c:v>
                </c:pt>
                <c:pt idx="733">
                  <c:v>2141.0</c:v>
                </c:pt>
                <c:pt idx="734">
                  <c:v>2132.0</c:v>
                </c:pt>
                <c:pt idx="735">
                  <c:v>2141.0</c:v>
                </c:pt>
                <c:pt idx="736">
                  <c:v>2141.0</c:v>
                </c:pt>
                <c:pt idx="737">
                  <c:v>2140.0</c:v>
                </c:pt>
                <c:pt idx="738">
                  <c:v>2134.0</c:v>
                </c:pt>
                <c:pt idx="739">
                  <c:v>2140.0</c:v>
                </c:pt>
                <c:pt idx="740">
                  <c:v>2122.0</c:v>
                </c:pt>
                <c:pt idx="741">
                  <c:v>2124.0</c:v>
                </c:pt>
                <c:pt idx="742">
                  <c:v>2111.0</c:v>
                </c:pt>
                <c:pt idx="743">
                  <c:v>2106.0</c:v>
                </c:pt>
                <c:pt idx="744">
                  <c:v>2097.0</c:v>
                </c:pt>
                <c:pt idx="745">
                  <c:v>2098.0</c:v>
                </c:pt>
                <c:pt idx="746">
                  <c:v>2080.0</c:v>
                </c:pt>
                <c:pt idx="747">
                  <c:v>2085.0</c:v>
                </c:pt>
                <c:pt idx="748">
                  <c:v>2094.0</c:v>
                </c:pt>
                <c:pt idx="749">
                  <c:v>2089.0</c:v>
                </c:pt>
                <c:pt idx="750">
                  <c:v>2098.0</c:v>
                </c:pt>
                <c:pt idx="751">
                  <c:v>2105.0</c:v>
                </c:pt>
                <c:pt idx="752">
                  <c:v>2113.0</c:v>
                </c:pt>
                <c:pt idx="753">
                  <c:v>2135.0</c:v>
                </c:pt>
                <c:pt idx="754">
                  <c:v>2151.0</c:v>
                </c:pt>
                <c:pt idx="755">
                  <c:v>2172.0</c:v>
                </c:pt>
                <c:pt idx="756">
                  <c:v>2188.0</c:v>
                </c:pt>
                <c:pt idx="757">
                  <c:v>2210.0</c:v>
                </c:pt>
                <c:pt idx="758">
                  <c:v>2224.0</c:v>
                </c:pt>
                <c:pt idx="759">
                  <c:v>2245.0</c:v>
                </c:pt>
                <c:pt idx="760">
                  <c:v>2267.0</c:v>
                </c:pt>
                <c:pt idx="761">
                  <c:v>2296.0</c:v>
                </c:pt>
                <c:pt idx="762">
                  <c:v>2316.0</c:v>
                </c:pt>
                <c:pt idx="763">
                  <c:v>2349.0</c:v>
                </c:pt>
                <c:pt idx="764">
                  <c:v>2360.0</c:v>
                </c:pt>
                <c:pt idx="765">
                  <c:v>2390.0</c:v>
                </c:pt>
                <c:pt idx="766">
                  <c:v>2422.0</c:v>
                </c:pt>
                <c:pt idx="767">
                  <c:v>2450.0</c:v>
                </c:pt>
                <c:pt idx="768">
                  <c:v>2459.0</c:v>
                </c:pt>
                <c:pt idx="769">
                  <c:v>2498.0</c:v>
                </c:pt>
                <c:pt idx="770">
                  <c:v>2516.0</c:v>
                </c:pt>
                <c:pt idx="771">
                  <c:v>2546.0</c:v>
                </c:pt>
                <c:pt idx="772">
                  <c:v>2560.0</c:v>
                </c:pt>
                <c:pt idx="773">
                  <c:v>2572.0</c:v>
                </c:pt>
                <c:pt idx="774">
                  <c:v>2601.0</c:v>
                </c:pt>
                <c:pt idx="775">
                  <c:v>2623.0</c:v>
                </c:pt>
                <c:pt idx="776">
                  <c:v>2640.0</c:v>
                </c:pt>
                <c:pt idx="777">
                  <c:v>2681.0</c:v>
                </c:pt>
                <c:pt idx="778">
                  <c:v>2708.0</c:v>
                </c:pt>
                <c:pt idx="779">
                  <c:v>2739.0</c:v>
                </c:pt>
                <c:pt idx="780">
                  <c:v>2758.0</c:v>
                </c:pt>
                <c:pt idx="781">
                  <c:v>2792.0</c:v>
                </c:pt>
                <c:pt idx="782">
                  <c:v>2833.0</c:v>
                </c:pt>
                <c:pt idx="783">
                  <c:v>2850.0</c:v>
                </c:pt>
                <c:pt idx="784">
                  <c:v>2891.0</c:v>
                </c:pt>
                <c:pt idx="785">
                  <c:v>2934.0</c:v>
                </c:pt>
                <c:pt idx="786">
                  <c:v>2958.0</c:v>
                </c:pt>
                <c:pt idx="787">
                  <c:v>2993.0</c:v>
                </c:pt>
                <c:pt idx="788">
                  <c:v>3011.0</c:v>
                </c:pt>
                <c:pt idx="789">
                  <c:v>3025.0</c:v>
                </c:pt>
                <c:pt idx="790">
                  <c:v>3055.0</c:v>
                </c:pt>
                <c:pt idx="791">
                  <c:v>3087.0</c:v>
                </c:pt>
                <c:pt idx="792">
                  <c:v>3118.0</c:v>
                </c:pt>
                <c:pt idx="793">
                  <c:v>3144.0</c:v>
                </c:pt>
                <c:pt idx="794">
                  <c:v>3154.0</c:v>
                </c:pt>
                <c:pt idx="795">
                  <c:v>3199.0</c:v>
                </c:pt>
                <c:pt idx="796">
                  <c:v>3235.0</c:v>
                </c:pt>
                <c:pt idx="797">
                  <c:v>3242.0</c:v>
                </c:pt>
                <c:pt idx="798">
                  <c:v>3244.0</c:v>
                </c:pt>
                <c:pt idx="799">
                  <c:v>3266.0</c:v>
                </c:pt>
                <c:pt idx="800">
                  <c:v>3270.0</c:v>
                </c:pt>
                <c:pt idx="801">
                  <c:v>3268.0</c:v>
                </c:pt>
                <c:pt idx="802">
                  <c:v>3246.0</c:v>
                </c:pt>
                <c:pt idx="803">
                  <c:v>3244.0</c:v>
                </c:pt>
                <c:pt idx="804">
                  <c:v>3209.0</c:v>
                </c:pt>
                <c:pt idx="805">
                  <c:v>3154.0</c:v>
                </c:pt>
                <c:pt idx="806">
                  <c:v>3107.0</c:v>
                </c:pt>
                <c:pt idx="807">
                  <c:v>3048.0</c:v>
                </c:pt>
                <c:pt idx="808">
                  <c:v>3015.0</c:v>
                </c:pt>
                <c:pt idx="809">
                  <c:v>2977.0</c:v>
                </c:pt>
                <c:pt idx="810">
                  <c:v>2942.0</c:v>
                </c:pt>
                <c:pt idx="811">
                  <c:v>2921.0</c:v>
                </c:pt>
                <c:pt idx="812">
                  <c:v>2927.0</c:v>
                </c:pt>
                <c:pt idx="813">
                  <c:v>2939.0</c:v>
                </c:pt>
                <c:pt idx="814">
                  <c:v>2969.0</c:v>
                </c:pt>
                <c:pt idx="815">
                  <c:v>3002.0</c:v>
                </c:pt>
                <c:pt idx="816">
                  <c:v>3039.0</c:v>
                </c:pt>
                <c:pt idx="817">
                  <c:v>3080.0</c:v>
                </c:pt>
                <c:pt idx="818">
                  <c:v>3106.0</c:v>
                </c:pt>
                <c:pt idx="819">
                  <c:v>3131.0</c:v>
                </c:pt>
                <c:pt idx="820">
                  <c:v>3150.0</c:v>
                </c:pt>
                <c:pt idx="821">
                  <c:v>3168.0</c:v>
                </c:pt>
                <c:pt idx="822">
                  <c:v>3183.0</c:v>
                </c:pt>
                <c:pt idx="823">
                  <c:v>3178.0</c:v>
                </c:pt>
                <c:pt idx="824">
                  <c:v>3187.0</c:v>
                </c:pt>
                <c:pt idx="825">
                  <c:v>3169.0</c:v>
                </c:pt>
                <c:pt idx="826">
                  <c:v>3159.0</c:v>
                </c:pt>
                <c:pt idx="827">
                  <c:v>3171.0</c:v>
                </c:pt>
                <c:pt idx="828">
                  <c:v>3180.0</c:v>
                </c:pt>
                <c:pt idx="829">
                  <c:v>3204.0</c:v>
                </c:pt>
                <c:pt idx="830">
                  <c:v>3219.0</c:v>
                </c:pt>
                <c:pt idx="831">
                  <c:v>3245.0</c:v>
                </c:pt>
                <c:pt idx="832">
                  <c:v>3266.0</c:v>
                </c:pt>
                <c:pt idx="833">
                  <c:v>3299.0</c:v>
                </c:pt>
                <c:pt idx="834">
                  <c:v>3341.0</c:v>
                </c:pt>
                <c:pt idx="835">
                  <c:v>3386.0</c:v>
                </c:pt>
                <c:pt idx="836">
                  <c:v>3444.0</c:v>
                </c:pt>
                <c:pt idx="837">
                  <c:v>3486.0</c:v>
                </c:pt>
                <c:pt idx="838">
                  <c:v>3557.0</c:v>
                </c:pt>
                <c:pt idx="839">
                  <c:v>3596.0</c:v>
                </c:pt>
                <c:pt idx="840">
                  <c:v>3664.0</c:v>
                </c:pt>
                <c:pt idx="841">
                  <c:v>3714.0</c:v>
                </c:pt>
                <c:pt idx="842">
                  <c:v>3761.0</c:v>
                </c:pt>
                <c:pt idx="843">
                  <c:v>3813.0</c:v>
                </c:pt>
                <c:pt idx="844">
                  <c:v>3850.0</c:v>
                </c:pt>
                <c:pt idx="845">
                  <c:v>3890.0</c:v>
                </c:pt>
                <c:pt idx="846">
                  <c:v>3909.0</c:v>
                </c:pt>
                <c:pt idx="847">
                  <c:v>3951.0</c:v>
                </c:pt>
                <c:pt idx="848">
                  <c:v>3971.0</c:v>
                </c:pt>
                <c:pt idx="849">
                  <c:v>3970.0</c:v>
                </c:pt>
                <c:pt idx="850">
                  <c:v>4011.0</c:v>
                </c:pt>
                <c:pt idx="851">
                  <c:v>4009.0</c:v>
                </c:pt>
                <c:pt idx="852">
                  <c:v>4054.0</c:v>
                </c:pt>
                <c:pt idx="853">
                  <c:v>4042.0</c:v>
                </c:pt>
                <c:pt idx="854">
                  <c:v>4089.0</c:v>
                </c:pt>
                <c:pt idx="855">
                  <c:v>4101.0</c:v>
                </c:pt>
                <c:pt idx="856">
                  <c:v>4126.0</c:v>
                </c:pt>
                <c:pt idx="857">
                  <c:v>4123.0</c:v>
                </c:pt>
                <c:pt idx="858">
                  <c:v>4159.0</c:v>
                </c:pt>
                <c:pt idx="859">
                  <c:v>4159.0</c:v>
                </c:pt>
                <c:pt idx="860">
                  <c:v>4178.0</c:v>
                </c:pt>
                <c:pt idx="861">
                  <c:v>4219.0</c:v>
                </c:pt>
                <c:pt idx="862">
                  <c:v>4211.0</c:v>
                </c:pt>
                <c:pt idx="863">
                  <c:v>4207.0</c:v>
                </c:pt>
                <c:pt idx="864">
                  <c:v>4228.0</c:v>
                </c:pt>
                <c:pt idx="865">
                  <c:v>4264.0</c:v>
                </c:pt>
                <c:pt idx="866">
                  <c:v>4233.0</c:v>
                </c:pt>
                <c:pt idx="867">
                  <c:v>4237.0</c:v>
                </c:pt>
                <c:pt idx="868">
                  <c:v>4262.0</c:v>
                </c:pt>
                <c:pt idx="869">
                  <c:v>4233.0</c:v>
                </c:pt>
                <c:pt idx="870">
                  <c:v>4224.0</c:v>
                </c:pt>
                <c:pt idx="871">
                  <c:v>4230.0</c:v>
                </c:pt>
                <c:pt idx="872">
                  <c:v>4233.0</c:v>
                </c:pt>
                <c:pt idx="873">
                  <c:v>4221.0</c:v>
                </c:pt>
                <c:pt idx="874">
                  <c:v>4221.0</c:v>
                </c:pt>
                <c:pt idx="875">
                  <c:v>4183.0</c:v>
                </c:pt>
                <c:pt idx="876">
                  <c:v>4173.0</c:v>
                </c:pt>
                <c:pt idx="877">
                  <c:v>4193.0</c:v>
                </c:pt>
                <c:pt idx="878">
                  <c:v>4179.0</c:v>
                </c:pt>
                <c:pt idx="879">
                  <c:v>4181.0</c:v>
                </c:pt>
                <c:pt idx="880">
                  <c:v>4195.0</c:v>
                </c:pt>
                <c:pt idx="881">
                  <c:v>4173.0</c:v>
                </c:pt>
                <c:pt idx="882">
                  <c:v>4140.0</c:v>
                </c:pt>
                <c:pt idx="883">
                  <c:v>4154.0</c:v>
                </c:pt>
                <c:pt idx="884">
                  <c:v>4144.0</c:v>
                </c:pt>
                <c:pt idx="885">
                  <c:v>4147.0</c:v>
                </c:pt>
                <c:pt idx="886">
                  <c:v>4136.0</c:v>
                </c:pt>
                <c:pt idx="887">
                  <c:v>4079.0</c:v>
                </c:pt>
                <c:pt idx="888">
                  <c:v>4033.0</c:v>
                </c:pt>
                <c:pt idx="889">
                  <c:v>3954.0</c:v>
                </c:pt>
                <c:pt idx="890">
                  <c:v>3844.0</c:v>
                </c:pt>
                <c:pt idx="891">
                  <c:v>3690.0</c:v>
                </c:pt>
                <c:pt idx="892">
                  <c:v>3552.0</c:v>
                </c:pt>
                <c:pt idx="893">
                  <c:v>3381.0</c:v>
                </c:pt>
                <c:pt idx="894">
                  <c:v>3217.0</c:v>
                </c:pt>
                <c:pt idx="895">
                  <c:v>3042.0</c:v>
                </c:pt>
                <c:pt idx="896">
                  <c:v>2877.0</c:v>
                </c:pt>
                <c:pt idx="897">
                  <c:v>2734.0</c:v>
                </c:pt>
                <c:pt idx="898">
                  <c:v>2607.0</c:v>
                </c:pt>
                <c:pt idx="899">
                  <c:v>2491.0</c:v>
                </c:pt>
                <c:pt idx="900">
                  <c:v>2443.0</c:v>
                </c:pt>
                <c:pt idx="901">
                  <c:v>2429.0</c:v>
                </c:pt>
                <c:pt idx="902">
                  <c:v>2444.0</c:v>
                </c:pt>
                <c:pt idx="903">
                  <c:v>2518.0</c:v>
                </c:pt>
                <c:pt idx="904">
                  <c:v>2598.0</c:v>
                </c:pt>
                <c:pt idx="905">
                  <c:v>2704.0</c:v>
                </c:pt>
                <c:pt idx="906">
                  <c:v>2813.0</c:v>
                </c:pt>
                <c:pt idx="907">
                  <c:v>2929.0</c:v>
                </c:pt>
                <c:pt idx="908">
                  <c:v>3037.0</c:v>
                </c:pt>
                <c:pt idx="909">
                  <c:v>3154.0</c:v>
                </c:pt>
                <c:pt idx="910">
                  <c:v>3289.0</c:v>
                </c:pt>
                <c:pt idx="911">
                  <c:v>3382.0</c:v>
                </c:pt>
                <c:pt idx="912">
                  <c:v>3492.0</c:v>
                </c:pt>
                <c:pt idx="913">
                  <c:v>3577.0</c:v>
                </c:pt>
                <c:pt idx="914">
                  <c:v>3639.0</c:v>
                </c:pt>
                <c:pt idx="915">
                  <c:v>3688.0</c:v>
                </c:pt>
                <c:pt idx="916">
                  <c:v>3733.0</c:v>
                </c:pt>
                <c:pt idx="917">
                  <c:v>3772.0</c:v>
                </c:pt>
                <c:pt idx="918">
                  <c:v>3800.0</c:v>
                </c:pt>
                <c:pt idx="919">
                  <c:v>3817.0</c:v>
                </c:pt>
                <c:pt idx="920">
                  <c:v>3815.0</c:v>
                </c:pt>
                <c:pt idx="921">
                  <c:v>3840.0</c:v>
                </c:pt>
                <c:pt idx="922">
                  <c:v>3800.0</c:v>
                </c:pt>
                <c:pt idx="923">
                  <c:v>3817.0</c:v>
                </c:pt>
                <c:pt idx="924">
                  <c:v>3823.0</c:v>
                </c:pt>
                <c:pt idx="925">
                  <c:v>3801.0</c:v>
                </c:pt>
                <c:pt idx="926">
                  <c:v>3802.0</c:v>
                </c:pt>
                <c:pt idx="927">
                  <c:v>3798.0</c:v>
                </c:pt>
                <c:pt idx="928">
                  <c:v>3777.0</c:v>
                </c:pt>
                <c:pt idx="929">
                  <c:v>3778.0</c:v>
                </c:pt>
                <c:pt idx="930">
                  <c:v>3767.0</c:v>
                </c:pt>
                <c:pt idx="931">
                  <c:v>3755.0</c:v>
                </c:pt>
                <c:pt idx="932">
                  <c:v>3732.0</c:v>
                </c:pt>
                <c:pt idx="933">
                  <c:v>3735.0</c:v>
                </c:pt>
                <c:pt idx="934">
                  <c:v>3713.0</c:v>
                </c:pt>
                <c:pt idx="935">
                  <c:v>3711.0</c:v>
                </c:pt>
                <c:pt idx="936">
                  <c:v>3694.0</c:v>
                </c:pt>
                <c:pt idx="937">
                  <c:v>3684.0</c:v>
                </c:pt>
                <c:pt idx="938">
                  <c:v>3676.0</c:v>
                </c:pt>
                <c:pt idx="939">
                  <c:v>3664.0</c:v>
                </c:pt>
                <c:pt idx="940">
                  <c:v>3648.0</c:v>
                </c:pt>
                <c:pt idx="941">
                  <c:v>3628.0</c:v>
                </c:pt>
                <c:pt idx="942">
                  <c:v>3615.0</c:v>
                </c:pt>
                <c:pt idx="943">
                  <c:v>3597.0</c:v>
                </c:pt>
                <c:pt idx="944">
                  <c:v>3589.0</c:v>
                </c:pt>
                <c:pt idx="945">
                  <c:v>3579.0</c:v>
                </c:pt>
                <c:pt idx="946">
                  <c:v>3549.0</c:v>
                </c:pt>
                <c:pt idx="947">
                  <c:v>3531.0</c:v>
                </c:pt>
                <c:pt idx="948">
                  <c:v>3508.0</c:v>
                </c:pt>
                <c:pt idx="949">
                  <c:v>3490.0</c:v>
                </c:pt>
                <c:pt idx="950">
                  <c:v>3454.0</c:v>
                </c:pt>
                <c:pt idx="951">
                  <c:v>3430.0</c:v>
                </c:pt>
                <c:pt idx="952">
                  <c:v>3414.0</c:v>
                </c:pt>
                <c:pt idx="953">
                  <c:v>3387.0</c:v>
                </c:pt>
                <c:pt idx="954">
                  <c:v>3371.0</c:v>
                </c:pt>
                <c:pt idx="955">
                  <c:v>3347.0</c:v>
                </c:pt>
                <c:pt idx="956">
                  <c:v>3325.0</c:v>
                </c:pt>
                <c:pt idx="957">
                  <c:v>3317.0</c:v>
                </c:pt>
                <c:pt idx="958">
                  <c:v>3295.0</c:v>
                </c:pt>
                <c:pt idx="959">
                  <c:v>3285.0</c:v>
                </c:pt>
                <c:pt idx="960">
                  <c:v>3266.0</c:v>
                </c:pt>
                <c:pt idx="961">
                  <c:v>3280.0</c:v>
                </c:pt>
                <c:pt idx="962">
                  <c:v>3262.0</c:v>
                </c:pt>
                <c:pt idx="963">
                  <c:v>3268.0</c:v>
                </c:pt>
                <c:pt idx="964">
                  <c:v>3257.0</c:v>
                </c:pt>
                <c:pt idx="965">
                  <c:v>3257.0</c:v>
                </c:pt>
                <c:pt idx="966">
                  <c:v>3259.0</c:v>
                </c:pt>
                <c:pt idx="967">
                  <c:v>3237.0</c:v>
                </c:pt>
                <c:pt idx="968">
                  <c:v>3246.0</c:v>
                </c:pt>
                <c:pt idx="969">
                  <c:v>3232.0</c:v>
                </c:pt>
                <c:pt idx="970">
                  <c:v>3232.0</c:v>
                </c:pt>
                <c:pt idx="971">
                  <c:v>3226.0</c:v>
                </c:pt>
                <c:pt idx="972">
                  <c:v>3220.0</c:v>
                </c:pt>
                <c:pt idx="973">
                  <c:v>3209.0</c:v>
                </c:pt>
                <c:pt idx="974">
                  <c:v>3194.0</c:v>
                </c:pt>
                <c:pt idx="975">
                  <c:v>3203.0</c:v>
                </c:pt>
                <c:pt idx="976">
                  <c:v>3186.0</c:v>
                </c:pt>
                <c:pt idx="977">
                  <c:v>3180.0</c:v>
                </c:pt>
                <c:pt idx="978">
                  <c:v>3172.0</c:v>
                </c:pt>
                <c:pt idx="979">
                  <c:v>3149.0</c:v>
                </c:pt>
                <c:pt idx="980">
                  <c:v>3144.0</c:v>
                </c:pt>
                <c:pt idx="981">
                  <c:v>3132.0</c:v>
                </c:pt>
                <c:pt idx="982">
                  <c:v>3136.0</c:v>
                </c:pt>
                <c:pt idx="983">
                  <c:v>3134.0</c:v>
                </c:pt>
                <c:pt idx="984">
                  <c:v>3116.0</c:v>
                </c:pt>
                <c:pt idx="985">
                  <c:v>3118.0</c:v>
                </c:pt>
                <c:pt idx="986">
                  <c:v>3107.0</c:v>
                </c:pt>
                <c:pt idx="987">
                  <c:v>3111.0</c:v>
                </c:pt>
                <c:pt idx="988">
                  <c:v>3109.0</c:v>
                </c:pt>
                <c:pt idx="989">
                  <c:v>3070.0</c:v>
                </c:pt>
                <c:pt idx="990">
                  <c:v>3075.0</c:v>
                </c:pt>
                <c:pt idx="991">
                  <c:v>3087.0</c:v>
                </c:pt>
                <c:pt idx="992">
                  <c:v>3061.0</c:v>
                </c:pt>
                <c:pt idx="993">
                  <c:v>3047.0</c:v>
                </c:pt>
                <c:pt idx="994">
                  <c:v>3024.0</c:v>
                </c:pt>
                <c:pt idx="995">
                  <c:v>3007.0</c:v>
                </c:pt>
                <c:pt idx="996">
                  <c:v>2972.0</c:v>
                </c:pt>
                <c:pt idx="997">
                  <c:v>2936.0</c:v>
                </c:pt>
                <c:pt idx="998">
                  <c:v>2904.0</c:v>
                </c:pt>
                <c:pt idx="999">
                  <c:v>2858.0</c:v>
                </c:pt>
                <c:pt idx="1000">
                  <c:v>2817.0</c:v>
                </c:pt>
                <c:pt idx="1001">
                  <c:v>2752.0</c:v>
                </c:pt>
                <c:pt idx="1002">
                  <c:v>2720.0</c:v>
                </c:pt>
                <c:pt idx="1003">
                  <c:v>2675.0</c:v>
                </c:pt>
                <c:pt idx="1004">
                  <c:v>2626.0</c:v>
                </c:pt>
                <c:pt idx="1005">
                  <c:v>2577.0</c:v>
                </c:pt>
                <c:pt idx="1006">
                  <c:v>2543.0</c:v>
                </c:pt>
                <c:pt idx="1007">
                  <c:v>2510.0</c:v>
                </c:pt>
                <c:pt idx="1008">
                  <c:v>2468.0</c:v>
                </c:pt>
                <c:pt idx="1009">
                  <c:v>2450.0</c:v>
                </c:pt>
                <c:pt idx="1010">
                  <c:v>2424.0</c:v>
                </c:pt>
                <c:pt idx="1011">
                  <c:v>2414.0</c:v>
                </c:pt>
                <c:pt idx="1012">
                  <c:v>2415.0</c:v>
                </c:pt>
                <c:pt idx="1013">
                  <c:v>2410.0</c:v>
                </c:pt>
                <c:pt idx="1014">
                  <c:v>2409.0</c:v>
                </c:pt>
                <c:pt idx="1015">
                  <c:v>2418.0</c:v>
                </c:pt>
                <c:pt idx="1016">
                  <c:v>2411.0</c:v>
                </c:pt>
                <c:pt idx="1017">
                  <c:v>2400.0</c:v>
                </c:pt>
                <c:pt idx="1018">
                  <c:v>2400.0</c:v>
                </c:pt>
                <c:pt idx="1019">
                  <c:v>2407.0</c:v>
                </c:pt>
                <c:pt idx="1020">
                  <c:v>2403.0</c:v>
                </c:pt>
                <c:pt idx="1021">
                  <c:v>2392.0</c:v>
                </c:pt>
                <c:pt idx="1022">
                  <c:v>2392.0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2040865920"/>
        <c:axId val="-2040862688"/>
      </c:lineChart>
      <c:catAx>
        <c:axId val="-2040865920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0862688"/>
        <c:crosses val="autoZero"/>
        <c:auto val="1"/>
        <c:lblAlgn val="ctr"/>
        <c:lblOffset val="100"/>
        <c:noMultiLvlLbl val="0"/>
      </c:catAx>
      <c:valAx>
        <c:axId val="-2040862688"/>
        <c:scaling>
          <c:orientation val="minMax"/>
          <c:min val="1480.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-2040865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589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96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7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39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173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0429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2993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301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7798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451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301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710F99-A4C5-FA49-9210-073F3A04D15F}" type="datetimeFigureOut">
              <a:rPr lang="en-US" smtClean="0"/>
              <a:t>7/11/16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2942FC-2746-6449-BAFF-269D3C04C8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818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4.JPG"/><Relationship Id="rId12" Type="http://schemas.openxmlformats.org/officeDocument/2006/relationships/chart" Target="../charts/chart7.xml"/><Relationship Id="rId13" Type="http://schemas.openxmlformats.org/officeDocument/2006/relationships/chart" Target="../charts/chart8.xml"/><Relationship Id="rId14" Type="http://schemas.openxmlformats.org/officeDocument/2006/relationships/image" Target="../media/image5.JPG"/><Relationship Id="rId15" Type="http://schemas.openxmlformats.org/officeDocument/2006/relationships/chart" Target="../charts/chart9.xml"/><Relationship Id="rId16" Type="http://schemas.openxmlformats.org/officeDocument/2006/relationships/chart" Target="../charts/chart10.xml"/><Relationship Id="rId17" Type="http://schemas.openxmlformats.org/officeDocument/2006/relationships/image" Target="../media/image6.JPG"/><Relationship Id="rId18" Type="http://schemas.openxmlformats.org/officeDocument/2006/relationships/chart" Target="../charts/chart11.xml"/><Relationship Id="rId19" Type="http://schemas.openxmlformats.org/officeDocument/2006/relationships/chart" Target="../charts/chart12.xml"/><Relationship Id="rId1" Type="http://schemas.openxmlformats.org/officeDocument/2006/relationships/slideLayout" Target="../slideLayouts/slideLayout1.xml"/><Relationship Id="rId2" Type="http://schemas.openxmlformats.org/officeDocument/2006/relationships/chart" Target="../charts/chart1.xml"/><Relationship Id="rId3" Type="http://schemas.openxmlformats.org/officeDocument/2006/relationships/chart" Target="../charts/chart2.xml"/><Relationship Id="rId4" Type="http://schemas.openxmlformats.org/officeDocument/2006/relationships/image" Target="../media/image1.JPG"/><Relationship Id="rId5" Type="http://schemas.openxmlformats.org/officeDocument/2006/relationships/image" Target="../media/image2.JPG"/><Relationship Id="rId6" Type="http://schemas.openxmlformats.org/officeDocument/2006/relationships/chart" Target="../charts/chart3.xml"/><Relationship Id="rId7" Type="http://schemas.openxmlformats.org/officeDocument/2006/relationships/chart" Target="../charts/chart4.xml"/><Relationship Id="rId8" Type="http://schemas.openxmlformats.org/officeDocument/2006/relationships/chart" Target="../charts/chart5.xml"/><Relationship Id="rId9" Type="http://schemas.openxmlformats.org/officeDocument/2006/relationships/chart" Target="../charts/chart6.xml"/><Relationship Id="rId10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 descr="cid:1054e357f54e2e6f4ce8aa1ace088926"/>
          <p:cNvSpPr>
            <a:spLocks noChangeAspect="1" noChangeArrowheads="1"/>
          </p:cNvSpPr>
          <p:nvPr/>
        </p:nvSpPr>
        <p:spPr bwMode="auto">
          <a:xfrm>
            <a:off x="0" y="0"/>
            <a:ext cx="28803600" cy="384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4458712" y="272096"/>
            <a:ext cx="2346691" cy="6585904"/>
            <a:chOff x="1" y="272096"/>
            <a:chExt cx="2346691" cy="6585904"/>
          </a:xfrm>
        </p:grpSpPr>
        <p:graphicFrame>
          <p:nvGraphicFramePr>
            <p:cNvPr id="4" name="Chart 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64632312"/>
                </p:ext>
              </p:extLst>
            </p:nvPr>
          </p:nvGraphicFramePr>
          <p:xfrm>
            <a:off x="72830" y="727009"/>
            <a:ext cx="2273862" cy="1750482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2"/>
            </a:graphicData>
          </a:graphic>
        </p:graphicFrame>
        <p:graphicFrame>
          <p:nvGraphicFramePr>
            <p:cNvPr id="5" name="Chart 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80129767"/>
                </p:ext>
              </p:extLst>
            </p:nvPr>
          </p:nvGraphicFramePr>
          <p:xfrm>
            <a:off x="1" y="2609851"/>
            <a:ext cx="2257678" cy="1928284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" y="4521199"/>
              <a:ext cx="2241494" cy="2336801"/>
            </a:xfrm>
            <a:prstGeom prst="rect">
              <a:avLst/>
            </a:prstGeom>
          </p:spPr>
        </p:pic>
        <p:sp>
          <p:nvSpPr>
            <p:cNvPr id="9" name="TextBox 8"/>
            <p:cNvSpPr txBox="1"/>
            <p:nvPr/>
          </p:nvSpPr>
          <p:spPr>
            <a:xfrm>
              <a:off x="74244" y="272096"/>
              <a:ext cx="22712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Dead Grass In Shadow</a:t>
              </a: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0" y="137565"/>
            <a:ext cx="2360654" cy="6663790"/>
            <a:chOff x="2284174" y="194209"/>
            <a:chExt cx="2360654" cy="6663790"/>
          </a:xfrm>
        </p:grpSpPr>
        <p:sp>
          <p:nvSpPr>
            <p:cNvPr id="10" name="TextBox 9"/>
            <p:cNvSpPr txBox="1"/>
            <p:nvPr/>
          </p:nvSpPr>
          <p:spPr>
            <a:xfrm>
              <a:off x="2751292" y="194209"/>
              <a:ext cx="161012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Green Grass </a:t>
              </a:r>
              <a:r>
                <a:rPr lang="en-US" smtClean="0"/>
                <a:t>In </a:t>
              </a:r>
            </a:p>
            <a:p>
              <a:pPr algn="ctr"/>
              <a:r>
                <a:rPr lang="en-US" dirty="0" smtClean="0"/>
                <a:t>Shadow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43795" y="4535584"/>
              <a:ext cx="1990640" cy="2322415"/>
            </a:xfrm>
            <a:prstGeom prst="rect">
              <a:avLst/>
            </a:prstGeom>
          </p:spPr>
        </p:pic>
        <p:graphicFrame>
          <p:nvGraphicFramePr>
            <p:cNvPr id="13" name="Chart 12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598382135"/>
                </p:ext>
              </p:extLst>
            </p:nvPr>
          </p:nvGraphicFramePr>
          <p:xfrm>
            <a:off x="2284174" y="789508"/>
            <a:ext cx="2360654" cy="171093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graphicFrame>
          <p:nvGraphicFramePr>
            <p:cNvPr id="14" name="Chart 1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135602622"/>
                </p:ext>
              </p:extLst>
            </p:nvPr>
          </p:nvGraphicFramePr>
          <p:xfrm>
            <a:off x="2332727" y="2678464"/>
            <a:ext cx="2231182" cy="180399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7"/>
            </a:graphicData>
          </a:graphic>
        </p:graphicFrame>
      </p:grpSp>
      <p:grpSp>
        <p:nvGrpSpPr>
          <p:cNvPr id="38" name="Group 37"/>
          <p:cNvGrpSpPr/>
          <p:nvPr/>
        </p:nvGrpSpPr>
        <p:grpSpPr>
          <a:xfrm>
            <a:off x="8577556" y="129474"/>
            <a:ext cx="3698061" cy="6728526"/>
            <a:chOff x="4563907" y="129474"/>
            <a:chExt cx="3698061" cy="6728526"/>
          </a:xfrm>
        </p:grpSpPr>
        <p:graphicFrame>
          <p:nvGraphicFramePr>
            <p:cNvPr id="23" name="Chart 22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63698141"/>
                </p:ext>
              </p:extLst>
            </p:nvPr>
          </p:nvGraphicFramePr>
          <p:xfrm>
            <a:off x="6416984" y="760650"/>
            <a:ext cx="1844984" cy="191632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8"/>
            </a:graphicData>
          </a:graphic>
        </p:graphicFrame>
        <p:graphicFrame>
          <p:nvGraphicFramePr>
            <p:cNvPr id="24" name="Chart 23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348103980"/>
                </p:ext>
              </p:extLst>
            </p:nvPr>
          </p:nvGraphicFramePr>
          <p:xfrm>
            <a:off x="6319881" y="2670372"/>
            <a:ext cx="1877352" cy="184498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9"/>
            </a:graphicData>
          </a:graphic>
        </p:graphicFrame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09564" y="4519403"/>
              <a:ext cx="1666959" cy="2338597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49152" y="4523449"/>
              <a:ext cx="1631896" cy="2334551"/>
            </a:xfrm>
            <a:prstGeom prst="rect">
              <a:avLst/>
            </a:prstGeom>
          </p:spPr>
        </p:pic>
        <p:graphicFrame>
          <p:nvGraphicFramePr>
            <p:cNvPr id="20" name="Chart 19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838137432"/>
                </p:ext>
              </p:extLst>
            </p:nvPr>
          </p:nvGraphicFramePr>
          <p:xfrm>
            <a:off x="4563907" y="2678464"/>
            <a:ext cx="1836893" cy="178024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2"/>
            </a:graphicData>
          </a:graphic>
        </p:graphicFrame>
        <p:graphicFrame>
          <p:nvGraphicFramePr>
            <p:cNvPr id="21" name="Chart 20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230578951"/>
                </p:ext>
              </p:extLst>
            </p:nvPr>
          </p:nvGraphicFramePr>
          <p:xfrm>
            <a:off x="4647610" y="790463"/>
            <a:ext cx="1858386" cy="1839449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3"/>
            </a:graphicData>
          </a:graphic>
        </p:graphicFrame>
        <p:sp>
          <p:nvSpPr>
            <p:cNvPr id="22" name="TextBox 21"/>
            <p:cNvSpPr txBox="1"/>
            <p:nvPr/>
          </p:nvSpPr>
          <p:spPr>
            <a:xfrm>
              <a:off x="5008970" y="129474"/>
              <a:ext cx="126348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 smtClean="0"/>
                <a:t>Bitumen in </a:t>
              </a:r>
            </a:p>
            <a:p>
              <a:pPr algn="ctr"/>
              <a:r>
                <a:rPr lang="en-US" dirty="0" smtClean="0"/>
                <a:t>Shadow</a:t>
              </a:r>
              <a:endParaRPr lang="en-US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6732574" y="145658"/>
              <a:ext cx="139183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Bitumen In Sunlight</a:t>
              </a:r>
              <a:endParaRPr lang="en-US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184850" y="64737"/>
            <a:ext cx="2346690" cy="6752803"/>
            <a:chOff x="8051576" y="105197"/>
            <a:chExt cx="2346690" cy="6752803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59072" y="4515356"/>
              <a:ext cx="1726301" cy="2342644"/>
            </a:xfrm>
            <a:prstGeom prst="rect">
              <a:avLst/>
            </a:prstGeom>
          </p:spPr>
        </p:pic>
        <p:graphicFrame>
          <p:nvGraphicFramePr>
            <p:cNvPr id="25" name="Chart 24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548240923"/>
                </p:ext>
              </p:extLst>
            </p:nvPr>
          </p:nvGraphicFramePr>
          <p:xfrm>
            <a:off x="8051576" y="793019"/>
            <a:ext cx="2346690" cy="178024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5"/>
            </a:graphicData>
          </a:graphic>
        </p:graphicFrame>
        <p:graphicFrame>
          <p:nvGraphicFramePr>
            <p:cNvPr id="26" name="Chart 25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225842162"/>
                </p:ext>
              </p:extLst>
            </p:nvPr>
          </p:nvGraphicFramePr>
          <p:xfrm>
            <a:off x="8213415" y="2662280"/>
            <a:ext cx="2118343" cy="1752178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6"/>
            </a:graphicData>
          </a:graphic>
        </p:graphicFrame>
        <p:sp>
          <p:nvSpPr>
            <p:cNvPr id="30" name="TextBox 29"/>
            <p:cNvSpPr txBox="1"/>
            <p:nvPr/>
          </p:nvSpPr>
          <p:spPr>
            <a:xfrm>
              <a:off x="8626110" y="105197"/>
              <a:ext cx="134669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smtClean="0"/>
                <a:t>Green Grass in Sunlight</a:t>
              </a:r>
              <a:endParaRPr lang="en-US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6684020" y="153748"/>
            <a:ext cx="1996036" cy="6704252"/>
            <a:chOff x="10195964" y="153749"/>
            <a:chExt cx="1996036" cy="6704252"/>
          </a:xfrm>
        </p:grpSpPr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60503" y="4515357"/>
              <a:ext cx="1831497" cy="2342644"/>
            </a:xfrm>
            <a:prstGeom prst="rect">
              <a:avLst/>
            </a:prstGeom>
          </p:spPr>
        </p:pic>
        <p:graphicFrame>
          <p:nvGraphicFramePr>
            <p:cNvPr id="27" name="Chart 26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985588972"/>
                </p:ext>
              </p:extLst>
            </p:nvPr>
          </p:nvGraphicFramePr>
          <p:xfrm>
            <a:off x="10195964" y="841570"/>
            <a:ext cx="1996036" cy="1715513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8"/>
            </a:graphicData>
          </a:graphic>
        </p:graphicFrame>
        <p:graphicFrame>
          <p:nvGraphicFramePr>
            <p:cNvPr id="28" name="Chart 27"/>
            <p:cNvGraphicFramePr>
              <a:graphicFrameLocks/>
            </p:cNvGraphicFramePr>
            <p:nvPr>
              <p:extLst>
                <p:ext uri="{D42A27DB-BD31-4B8C-83A1-F6EECF244321}">
                  <p14:modId xmlns:p14="http://schemas.microsoft.com/office/powerpoint/2010/main" val="1252483093"/>
                </p:ext>
              </p:extLst>
            </p:nvPr>
          </p:nvGraphicFramePr>
          <p:xfrm>
            <a:off x="10244516" y="2613727"/>
            <a:ext cx="1947484" cy="194402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19"/>
            </a:graphicData>
          </a:graphic>
        </p:graphicFrame>
        <p:sp>
          <p:nvSpPr>
            <p:cNvPr id="31" name="TextBox 30"/>
            <p:cNvSpPr txBox="1"/>
            <p:nvPr/>
          </p:nvSpPr>
          <p:spPr>
            <a:xfrm>
              <a:off x="10584382" y="153749"/>
              <a:ext cx="140801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mtClean="0"/>
                <a:t>Bare Ground in Shadow</a:t>
              </a: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815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40</Words>
  <Application>Microsoft Macintosh PowerPoint</Application>
  <PresentationFormat>Widescreen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Dane Lennon</dc:creator>
  <cp:lastModifiedBy>Dane Lennon</cp:lastModifiedBy>
  <cp:revision>5</cp:revision>
  <dcterms:created xsi:type="dcterms:W3CDTF">2016-07-11T02:43:11Z</dcterms:created>
  <dcterms:modified xsi:type="dcterms:W3CDTF">2016-07-11T03:09:18Z</dcterms:modified>
</cp:coreProperties>
</file>

<file path=docProps/thumbnail.jpeg>
</file>